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6.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7.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8.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 id="2147483695" r:id="rId2"/>
    <p:sldMasterId id="2147483701" r:id="rId3"/>
    <p:sldMasterId id="2147483697" r:id="rId4"/>
    <p:sldMasterId id="2147483703" r:id="rId5"/>
    <p:sldMasterId id="2147483723" r:id="rId6"/>
    <p:sldMasterId id="2147483733" r:id="rId7"/>
    <p:sldMasterId id="2147483752" r:id="rId8"/>
    <p:sldMasterId id="2147483739" r:id="rId9"/>
    <p:sldMasterId id="2147483688" r:id="rId10"/>
  </p:sldMasterIdLst>
  <p:notesMasterIdLst>
    <p:notesMasterId r:id="rId43"/>
  </p:notesMasterIdLst>
  <p:sldIdLst>
    <p:sldId id="295" r:id="rId11"/>
    <p:sldId id="348" r:id="rId12"/>
    <p:sldId id="300" r:id="rId13"/>
    <p:sldId id="357" r:id="rId14"/>
    <p:sldId id="358" r:id="rId15"/>
    <p:sldId id="359" r:id="rId16"/>
    <p:sldId id="360" r:id="rId17"/>
    <p:sldId id="361" r:id="rId18"/>
    <p:sldId id="366" r:id="rId19"/>
    <p:sldId id="362" r:id="rId20"/>
    <p:sldId id="363" r:id="rId21"/>
    <p:sldId id="364" r:id="rId22"/>
    <p:sldId id="365" r:id="rId23"/>
    <p:sldId id="381" r:id="rId24"/>
    <p:sldId id="382" r:id="rId25"/>
    <p:sldId id="380" r:id="rId26"/>
    <p:sldId id="383" r:id="rId27"/>
    <p:sldId id="384" r:id="rId28"/>
    <p:sldId id="385" r:id="rId29"/>
    <p:sldId id="367" r:id="rId30"/>
    <p:sldId id="368" r:id="rId31"/>
    <p:sldId id="369" r:id="rId32"/>
    <p:sldId id="370" r:id="rId33"/>
    <p:sldId id="371" r:id="rId34"/>
    <p:sldId id="372" r:id="rId35"/>
    <p:sldId id="373" r:id="rId36"/>
    <p:sldId id="374" r:id="rId37"/>
    <p:sldId id="375" r:id="rId38"/>
    <p:sldId id="376" r:id="rId39"/>
    <p:sldId id="377" r:id="rId40"/>
    <p:sldId id="378" r:id="rId41"/>
    <p:sldId id="379" r:id="rId42"/>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789" userDrawn="1">
          <p15:clr>
            <a:srgbClr val="A4A3A4"/>
          </p15:clr>
        </p15:guide>
        <p15:guide id="3" orient="horz" pos="1616" userDrawn="1">
          <p15:clr>
            <a:srgbClr val="A4A3A4"/>
          </p15:clr>
        </p15:guide>
        <p15:guide id="4" pos="2245" userDrawn="1">
          <p15:clr>
            <a:srgbClr val="A4A3A4"/>
          </p15:clr>
        </p15:guide>
        <p15:guide id="5" orient="horz" pos="1366" userDrawn="1">
          <p15:clr>
            <a:srgbClr val="A4A3A4"/>
          </p15:clr>
        </p15:guide>
        <p15:guide id="6" orient="horz" pos="24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CACA"/>
    <a:srgbClr val="000000"/>
    <a:srgbClr val="D1D3D4"/>
    <a:srgbClr val="666666"/>
    <a:srgbClr val="EE5859"/>
    <a:srgbClr val="58585A"/>
    <a:srgbClr val="D2CBB8"/>
    <a:srgbClr val="979797"/>
    <a:srgbClr val="808080"/>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9746" autoAdjust="0"/>
  </p:normalViewPr>
  <p:slideViewPr>
    <p:cSldViewPr snapToGrid="0">
      <p:cViewPr varScale="1">
        <p:scale>
          <a:sx n="52" d="100"/>
          <a:sy n="52" d="100"/>
        </p:scale>
        <p:origin x="1326" y="60"/>
      </p:cViewPr>
      <p:guideLst>
        <p:guide orient="horz" pos="2160"/>
        <p:guide pos="2789"/>
        <p:guide orient="horz" pos="1616"/>
        <p:guide pos="2245"/>
        <p:guide orient="horz" pos="1366"/>
        <p:guide orient="horz" pos="2478"/>
      </p:guideLst>
    </p:cSldViewPr>
  </p:slideViewPr>
  <p:outlineViewPr>
    <p:cViewPr>
      <p:scale>
        <a:sx n="33" d="100"/>
        <a:sy n="33" d="100"/>
      </p:scale>
      <p:origin x="0" y="-4896"/>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Becca\Desktop\Dropbox\Jordan\2018_GIZ_Dam_assessments\Activities\Analysis\Quantitative\Graphs\Wal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Narrow" panose="020B0606020202030204" pitchFamily="34" charset="0"/>
              <a:ea typeface="+mn-ea"/>
              <a:cs typeface="+mn-cs"/>
            </a:defRPr>
          </a:pPr>
          <a:endParaRPr lang="en-US"/>
        </a:p>
      </c:txPr>
    </c:title>
    <c:autoTitleDeleted val="0"/>
    <c:plotArea>
      <c:layout/>
      <c:pieChart>
        <c:varyColors val="1"/>
        <c:ser>
          <c:idx val="0"/>
          <c:order val="0"/>
          <c:tx>
            <c:strRef>
              <c:f>Sheet1!$B$1</c:f>
              <c:strCache>
                <c:ptCount val="1"/>
                <c:pt idx="0">
                  <c:v>Reported household tribe</c:v>
                </c:pt>
              </c:strCache>
            </c:strRef>
          </c:tx>
          <c:dPt>
            <c:idx val="0"/>
            <c:bubble3D val="0"/>
            <c:spPr>
              <a:solidFill>
                <a:srgbClr val="EE5859"/>
              </a:solidFill>
              <a:ln w="19050">
                <a:solidFill>
                  <a:schemeClr val="lt1"/>
                </a:solidFill>
              </a:ln>
              <a:effectLst/>
            </c:spPr>
          </c:dPt>
          <c:dPt>
            <c:idx val="1"/>
            <c:bubble3D val="0"/>
            <c:spPr>
              <a:solidFill>
                <a:srgbClr val="666666"/>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rgbClr val="D1D3D4"/>
              </a:solidFill>
              <a:ln w="19050">
                <a:solidFill>
                  <a:schemeClr val="lt1"/>
                </a:solidFill>
              </a:ln>
              <a:effectLst/>
            </c:spPr>
          </c:dPt>
          <c:dPt>
            <c:idx val="4"/>
            <c:bubble3D val="0"/>
            <c:spPr>
              <a:solidFill>
                <a:srgbClr val="000000"/>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Bani Hamidah</c:v>
                </c:pt>
                <c:pt idx="1">
                  <c:v>Palestinian tribe</c:v>
                </c:pt>
                <c:pt idx="2">
                  <c:v>Abu Lehyeh</c:v>
                </c:pt>
                <c:pt idx="3">
                  <c:v>Bani Sakhar</c:v>
                </c:pt>
                <c:pt idx="4">
                  <c:v>Other</c:v>
                </c:pt>
              </c:strCache>
            </c:strRef>
          </c:cat>
          <c:val>
            <c:numRef>
              <c:f>Sheet1!$B$2:$B$6</c:f>
              <c:numCache>
                <c:formatCode>0%</c:formatCode>
                <c:ptCount val="5"/>
                <c:pt idx="0">
                  <c:v>0.83</c:v>
                </c:pt>
                <c:pt idx="1">
                  <c:v>0.05</c:v>
                </c:pt>
                <c:pt idx="2">
                  <c:v>0.02</c:v>
                </c:pt>
                <c:pt idx="3">
                  <c:v>0.01</c:v>
                </c:pt>
                <c:pt idx="4">
                  <c:v>0.09</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l"/>
      <c:overlay val="1"/>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nchor="t" anchorCtr="0"/>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Zeglab!$L$475</c:f>
              <c:strCache>
                <c:ptCount val="1"/>
                <c:pt idx="0">
                  <c:v>At least once a week</c:v>
                </c:pt>
              </c:strCache>
            </c:strRef>
          </c:tx>
          <c:spPr>
            <a:solidFill>
              <a:srgbClr val="EE5859"/>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Zeglab!$Q$474:$R$474</c:f>
              <c:strCache>
                <c:ptCount val="2"/>
                <c:pt idx="0">
                  <c:v>Western communities</c:v>
                </c:pt>
                <c:pt idx="1">
                  <c:v>Dair Abi Sa'id</c:v>
                </c:pt>
              </c:strCache>
            </c:strRef>
          </c:cat>
          <c:val>
            <c:numRef>
              <c:f>Zeglab!$Q$475:$R$475</c:f>
              <c:numCache>
                <c:formatCode>0%</c:formatCode>
                <c:ptCount val="2"/>
                <c:pt idx="0">
                  <c:v>3.7999999999999999E-2</c:v>
                </c:pt>
                <c:pt idx="1">
                  <c:v>0.35</c:v>
                </c:pt>
              </c:numCache>
            </c:numRef>
          </c:val>
          <c:extLst xmlns:c16r2="http://schemas.microsoft.com/office/drawing/2015/06/chart">
            <c:ext xmlns:c16="http://schemas.microsoft.com/office/drawing/2014/chart" uri="{C3380CC4-5D6E-409C-BE32-E72D297353CC}">
              <c16:uniqueId val="{00000000-DFD9-4BFF-BCB2-08701DB7213A}"/>
            </c:ext>
          </c:extLst>
        </c:ser>
        <c:ser>
          <c:idx val="1"/>
          <c:order val="1"/>
          <c:tx>
            <c:strRef>
              <c:f>Zeglab!$L$476</c:f>
              <c:strCache>
                <c:ptCount val="1"/>
                <c:pt idx="0">
                  <c:v>At least once a month</c:v>
                </c:pt>
              </c:strCache>
            </c:strRef>
          </c:tx>
          <c:spPr>
            <a:solidFill>
              <a:srgbClr val="EE5859">
                <a:alpha val="69804"/>
              </a:srgbClr>
            </a:solidFill>
            <a:ln>
              <a:noFill/>
            </a:ln>
            <a:effectLst/>
          </c:spPr>
          <c:invertIfNegative val="0"/>
          <c:dLbls>
            <c:dLbl>
              <c:idx val="0"/>
              <c:delete val="1"/>
              <c:extLs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Zeglab!$Q$474:$R$474</c:f>
              <c:strCache>
                <c:ptCount val="2"/>
                <c:pt idx="0">
                  <c:v>Western communities</c:v>
                </c:pt>
                <c:pt idx="1">
                  <c:v>Dair Abi Sa'id</c:v>
                </c:pt>
              </c:strCache>
            </c:strRef>
          </c:cat>
          <c:val>
            <c:numRef>
              <c:f>Zeglab!$Q$476:$R$476</c:f>
              <c:numCache>
                <c:formatCode>0%</c:formatCode>
                <c:ptCount val="2"/>
                <c:pt idx="0">
                  <c:v>3.3000000000000002E-2</c:v>
                </c:pt>
                <c:pt idx="1">
                  <c:v>0.126</c:v>
                </c:pt>
              </c:numCache>
            </c:numRef>
          </c:val>
          <c:extLst xmlns:c16r2="http://schemas.microsoft.com/office/drawing/2015/06/chart">
            <c:ext xmlns:c16="http://schemas.microsoft.com/office/drawing/2014/chart" uri="{C3380CC4-5D6E-409C-BE32-E72D297353CC}">
              <c16:uniqueId val="{00000001-DFD9-4BFF-BCB2-08701DB7213A}"/>
            </c:ext>
          </c:extLst>
        </c:ser>
        <c:ser>
          <c:idx val="2"/>
          <c:order val="2"/>
          <c:tx>
            <c:strRef>
              <c:f>Zeglab!$L$477</c:f>
              <c:strCache>
                <c:ptCount val="1"/>
                <c:pt idx="0">
                  <c:v>At least once every six months</c:v>
                </c:pt>
              </c:strCache>
            </c:strRef>
          </c:tx>
          <c:spPr>
            <a:solidFill>
              <a:srgbClr val="EE5859">
                <a:alpha val="50196"/>
              </a:srgbClr>
            </a:solidFill>
            <a:ln>
              <a:noFill/>
            </a:ln>
            <a:effectLst/>
          </c:spPr>
          <c:invertIfNegative val="0"/>
          <c:cat>
            <c:strRef>
              <c:f>Zeglab!$Q$474:$R$474</c:f>
              <c:strCache>
                <c:ptCount val="2"/>
                <c:pt idx="0">
                  <c:v>Western communities</c:v>
                </c:pt>
                <c:pt idx="1">
                  <c:v>Dair Abi Sa'id</c:v>
                </c:pt>
              </c:strCache>
            </c:strRef>
          </c:cat>
          <c:val>
            <c:numRef>
              <c:f>Zeglab!$Q$477:$R$477</c:f>
              <c:numCache>
                <c:formatCode>0%</c:formatCode>
                <c:ptCount val="2"/>
                <c:pt idx="0">
                  <c:v>2.4E-2</c:v>
                </c:pt>
                <c:pt idx="1">
                  <c:v>2.7E-2</c:v>
                </c:pt>
              </c:numCache>
            </c:numRef>
          </c:val>
          <c:extLst xmlns:c16r2="http://schemas.microsoft.com/office/drawing/2015/06/chart">
            <c:ext xmlns:c16="http://schemas.microsoft.com/office/drawing/2014/chart" uri="{C3380CC4-5D6E-409C-BE32-E72D297353CC}">
              <c16:uniqueId val="{00000002-DFD9-4BFF-BCB2-08701DB7213A}"/>
            </c:ext>
          </c:extLst>
        </c:ser>
        <c:ser>
          <c:idx val="3"/>
          <c:order val="3"/>
          <c:tx>
            <c:strRef>
              <c:f>Zeglab!$L$478</c:f>
              <c:strCache>
                <c:ptCount val="1"/>
                <c:pt idx="0">
                  <c:v>At least once a year</c:v>
                </c:pt>
              </c:strCache>
            </c:strRef>
          </c:tx>
          <c:spPr>
            <a:solidFill>
              <a:srgbClr val="595959">
                <a:alpha val="69804"/>
              </a:srgbClr>
            </a:solidFill>
            <a:ln>
              <a:noFill/>
            </a:ln>
            <a:effectLst/>
          </c:spPr>
          <c:invertIfNegative val="0"/>
          <c:cat>
            <c:strRef>
              <c:f>Zeglab!$Q$474:$R$474</c:f>
              <c:strCache>
                <c:ptCount val="2"/>
                <c:pt idx="0">
                  <c:v>Western communities</c:v>
                </c:pt>
                <c:pt idx="1">
                  <c:v>Dair Abi Sa'id</c:v>
                </c:pt>
              </c:strCache>
            </c:strRef>
          </c:cat>
          <c:val>
            <c:numRef>
              <c:f>Zeglab!$Q$478:$R$478</c:f>
              <c:numCache>
                <c:formatCode>0%</c:formatCode>
                <c:ptCount val="2"/>
                <c:pt idx="0">
                  <c:v>3.3000000000000002E-2</c:v>
                </c:pt>
                <c:pt idx="1">
                  <c:v>3.3000000000000002E-2</c:v>
                </c:pt>
              </c:numCache>
            </c:numRef>
          </c:val>
          <c:extLst xmlns:c16r2="http://schemas.microsoft.com/office/drawing/2015/06/chart">
            <c:ext xmlns:c16="http://schemas.microsoft.com/office/drawing/2014/chart" uri="{C3380CC4-5D6E-409C-BE32-E72D297353CC}">
              <c16:uniqueId val="{00000003-DFD9-4BFF-BCB2-08701DB7213A}"/>
            </c:ext>
          </c:extLst>
        </c:ser>
        <c:ser>
          <c:idx val="4"/>
          <c:order val="4"/>
          <c:tx>
            <c:strRef>
              <c:f>Zeglab!$L$479</c:f>
              <c:strCache>
                <c:ptCount val="1"/>
                <c:pt idx="0">
                  <c:v>Never</c:v>
                </c:pt>
              </c:strCache>
            </c:strRef>
          </c:tx>
          <c:spPr>
            <a:solidFill>
              <a:srgbClr val="595959"/>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Zeglab!$Q$474:$R$474</c:f>
              <c:strCache>
                <c:ptCount val="2"/>
                <c:pt idx="0">
                  <c:v>Western communities</c:v>
                </c:pt>
                <c:pt idx="1">
                  <c:v>Dair Abi Sa'id</c:v>
                </c:pt>
              </c:strCache>
            </c:strRef>
          </c:cat>
          <c:val>
            <c:numRef>
              <c:f>Zeglab!$Q$479:$R$479</c:f>
              <c:numCache>
                <c:formatCode>0%</c:formatCode>
                <c:ptCount val="2"/>
                <c:pt idx="0">
                  <c:v>0.81499999999999995</c:v>
                </c:pt>
                <c:pt idx="1">
                  <c:v>0.39900000000000002</c:v>
                </c:pt>
              </c:numCache>
            </c:numRef>
          </c:val>
          <c:extLst xmlns:c16r2="http://schemas.microsoft.com/office/drawing/2015/06/chart">
            <c:ext xmlns:c16="http://schemas.microsoft.com/office/drawing/2014/chart" uri="{C3380CC4-5D6E-409C-BE32-E72D297353CC}">
              <c16:uniqueId val="{00000004-DFD9-4BFF-BCB2-08701DB7213A}"/>
            </c:ext>
          </c:extLst>
        </c:ser>
        <c:ser>
          <c:idx val="5"/>
          <c:order val="5"/>
          <c:tx>
            <c:strRef>
              <c:f>Zeglab!$L$480</c:f>
              <c:strCache>
                <c:ptCount val="1"/>
                <c:pt idx="0">
                  <c:v>Not sure don't know</c:v>
                </c:pt>
              </c:strCache>
            </c:strRef>
          </c:tx>
          <c:spPr>
            <a:solidFill>
              <a:srgbClr val="EEECE1">
                <a:lumMod val="75000"/>
              </a:srgb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tx1">
                        <a:lumMod val="75000"/>
                        <a:lumOff val="25000"/>
                      </a:schemeClr>
                    </a:solidFill>
                    <a:latin typeface="Arial Narrow" panose="020B0606020202030204" pitchFamily="34" charset="0"/>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Zeglab!$Q$474:$R$474</c:f>
              <c:strCache>
                <c:ptCount val="2"/>
                <c:pt idx="0">
                  <c:v>Western communities</c:v>
                </c:pt>
                <c:pt idx="1">
                  <c:v>Dair Abi Sa'id</c:v>
                </c:pt>
              </c:strCache>
            </c:strRef>
          </c:cat>
          <c:val>
            <c:numRef>
              <c:f>Zeglab!$Q$480:$R$480</c:f>
              <c:numCache>
                <c:formatCode>0%</c:formatCode>
                <c:ptCount val="2"/>
                <c:pt idx="0">
                  <c:v>5.7000000000000002E-2</c:v>
                </c:pt>
                <c:pt idx="1">
                  <c:v>0.06</c:v>
                </c:pt>
              </c:numCache>
            </c:numRef>
          </c:val>
          <c:extLst xmlns:c16r2="http://schemas.microsoft.com/office/drawing/2015/06/chart">
            <c:ext xmlns:c16="http://schemas.microsoft.com/office/drawing/2014/chart" uri="{C3380CC4-5D6E-409C-BE32-E72D297353CC}">
              <c16:uniqueId val="{00000005-DFD9-4BFF-BCB2-08701DB7213A}"/>
            </c:ext>
          </c:extLst>
        </c:ser>
        <c:dLbls>
          <c:showLegendKey val="0"/>
          <c:showVal val="0"/>
          <c:showCatName val="0"/>
          <c:showSerName val="0"/>
          <c:showPercent val="0"/>
          <c:showBubbleSize val="0"/>
        </c:dLbls>
        <c:gapWidth val="46"/>
        <c:overlap val="100"/>
        <c:axId val="-272912160"/>
        <c:axId val="-272919232"/>
      </c:barChart>
      <c:catAx>
        <c:axId val="-2729121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crossAx val="-272919232"/>
        <c:crosses val="autoZero"/>
        <c:auto val="1"/>
        <c:lblAlgn val="ctr"/>
        <c:lblOffset val="100"/>
        <c:noMultiLvlLbl val="0"/>
      </c:catAx>
      <c:valAx>
        <c:axId val="-272919232"/>
        <c:scaling>
          <c:orientation val="minMax"/>
        </c:scaling>
        <c:delete val="1"/>
        <c:axPos val="b"/>
        <c:numFmt formatCode="0%" sourceLinked="1"/>
        <c:majorTickMark val="none"/>
        <c:minorTickMark val="none"/>
        <c:tickLblPos val="nextTo"/>
        <c:crossAx val="-27291216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rial Narrow" panose="020B0606020202030204" pitchFamily="34" charset="0"/>
              <a:ea typeface="+mn-ea"/>
              <a:cs typeface="+mn-cs"/>
            </a:defRPr>
          </a:pPr>
          <a:endParaRPr lang="en-US"/>
        </a:p>
      </c:txPr>
    </c:legend>
    <c:plotVisOnly val="1"/>
    <c:dispBlanksAs val="gap"/>
    <c:showDLblsOverMax val="0"/>
    <c:extLst xmlns:c16r2="http://schemas.microsoft.com/office/drawing/2015/06/chart"/>
  </c:chart>
  <c:spPr>
    <a:solidFill>
      <a:schemeClr val="bg1"/>
    </a:solidFill>
    <a:ln w="9525" cap="flat" cmpd="sng" algn="ctr">
      <a:noFill/>
      <a:round/>
    </a:ln>
    <a:effectLst/>
  </c:spPr>
  <c:txPr>
    <a:bodyPr/>
    <a:lstStyle/>
    <a:p>
      <a:pPr>
        <a:defRPr sz="1600" baseline="0">
          <a:latin typeface="Arial Narrow" panose="020B0606020202030204" pitchFamily="3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6E385A-87A1-4206-B4DD-06094F754068}"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0A21F6C2-60C5-4F12-865C-902F24AB221A}">
      <dgm:prSet phldrT="[Text]" phldr="1" custT="1"/>
      <dgm:spPr>
        <a:solidFill>
          <a:srgbClr val="EE5859"/>
        </a:solidFill>
        <a:ln>
          <a:noFill/>
        </a:ln>
      </dgm:spPr>
      <dgm:t>
        <a:bodyPr/>
        <a:lstStyle/>
        <a:p>
          <a:endParaRPr lang="en-US" sz="1800" dirty="0">
            <a:latin typeface="Arial Narrow" panose="020B0606020202030204" pitchFamily="34" charset="0"/>
          </a:endParaRPr>
        </a:p>
      </dgm:t>
    </dgm:pt>
    <dgm:pt modelId="{D746B296-ABB7-45D2-9176-325795C24DEE}" type="parTrans" cxnId="{D722942E-6E96-4E01-B4B0-F439873F1872}">
      <dgm:prSet/>
      <dgm:spPr/>
      <dgm:t>
        <a:bodyPr/>
        <a:lstStyle/>
        <a:p>
          <a:endParaRPr lang="en-US"/>
        </a:p>
      </dgm:t>
    </dgm:pt>
    <dgm:pt modelId="{0273A9FB-FE90-4028-8AA4-30882672A62E}" type="sibTrans" cxnId="{D722942E-6E96-4E01-B4B0-F439873F1872}">
      <dgm:prSet/>
      <dgm:spPr/>
      <dgm:t>
        <a:bodyPr/>
        <a:lstStyle/>
        <a:p>
          <a:endParaRPr lang="en-US"/>
        </a:p>
      </dgm:t>
    </dgm:pt>
    <dgm:pt modelId="{70E3F231-63EE-41EF-9A8D-1C355E45F643}">
      <dgm:prSet phldrT="[Text]" phldr="1" custT="1"/>
      <dgm:spPr>
        <a:solidFill>
          <a:srgbClr val="58585A"/>
        </a:solidFill>
        <a:ln>
          <a:noFill/>
        </a:ln>
      </dgm:spPr>
      <dgm:t>
        <a:bodyPr/>
        <a:lstStyle/>
        <a:p>
          <a:endParaRPr lang="en-US" sz="1800" dirty="0">
            <a:latin typeface="Arial Narrow" panose="020B0606020202030204" pitchFamily="34" charset="0"/>
          </a:endParaRPr>
        </a:p>
      </dgm:t>
    </dgm:pt>
    <dgm:pt modelId="{8014991C-3BA1-482C-8F60-42C9AD9CB624}" type="parTrans" cxnId="{514ED5D6-5D91-4731-B555-A41394B9E92A}">
      <dgm:prSet/>
      <dgm:spPr/>
      <dgm:t>
        <a:bodyPr/>
        <a:lstStyle/>
        <a:p>
          <a:endParaRPr lang="en-US"/>
        </a:p>
      </dgm:t>
    </dgm:pt>
    <dgm:pt modelId="{40EFEAC6-569C-482C-AF5C-53A4B8978EE8}" type="sibTrans" cxnId="{514ED5D6-5D91-4731-B555-A41394B9E92A}">
      <dgm:prSet/>
      <dgm:spPr/>
      <dgm:t>
        <a:bodyPr/>
        <a:lstStyle/>
        <a:p>
          <a:endParaRPr lang="en-US"/>
        </a:p>
      </dgm:t>
    </dgm:pt>
    <dgm:pt modelId="{FACC9926-4231-4E01-A9AB-E5DFED19C8FD}">
      <dgm:prSet phldrT="[Text]" phldr="1" custT="1"/>
      <dgm:spPr>
        <a:solidFill>
          <a:srgbClr val="D2CBB8"/>
        </a:solidFill>
        <a:ln>
          <a:noFill/>
        </a:ln>
      </dgm:spPr>
      <dgm:t>
        <a:bodyPr/>
        <a:lstStyle/>
        <a:p>
          <a:endParaRPr lang="en-US" sz="1800" dirty="0">
            <a:latin typeface="Arial Narrow" panose="020B0606020202030204" pitchFamily="34" charset="0"/>
          </a:endParaRPr>
        </a:p>
      </dgm:t>
    </dgm:pt>
    <dgm:pt modelId="{0C711441-5BF4-4D4A-BBBF-F67CBFF2D5EB}" type="parTrans" cxnId="{F6EB394A-2E58-4252-BADE-E4168254D690}">
      <dgm:prSet/>
      <dgm:spPr/>
      <dgm:t>
        <a:bodyPr/>
        <a:lstStyle/>
        <a:p>
          <a:endParaRPr lang="en-US"/>
        </a:p>
      </dgm:t>
    </dgm:pt>
    <dgm:pt modelId="{6E4BD22F-C643-4283-A19D-4D334A5EED6D}" type="sibTrans" cxnId="{F6EB394A-2E58-4252-BADE-E4168254D690}">
      <dgm:prSet/>
      <dgm:spPr/>
      <dgm:t>
        <a:bodyPr/>
        <a:lstStyle/>
        <a:p>
          <a:endParaRPr lang="en-US"/>
        </a:p>
      </dgm:t>
    </dgm:pt>
    <dgm:pt modelId="{25D6640D-C921-4827-9C68-28FABCB989C1}">
      <dgm:prSet phldrT="[Text]" phldr="1" custT="1"/>
      <dgm:spPr>
        <a:solidFill>
          <a:schemeClr val="tx1">
            <a:lumMod val="50000"/>
            <a:lumOff val="50000"/>
          </a:schemeClr>
        </a:solidFill>
        <a:ln>
          <a:noFill/>
        </a:ln>
      </dgm:spPr>
      <dgm:t>
        <a:bodyPr/>
        <a:lstStyle/>
        <a:p>
          <a:endParaRPr lang="en-US" sz="1800" dirty="0">
            <a:latin typeface="Arial Narrow" panose="020B0606020202030204" pitchFamily="34" charset="0"/>
          </a:endParaRPr>
        </a:p>
      </dgm:t>
    </dgm:pt>
    <dgm:pt modelId="{6DE24966-6684-4AE6-944C-BA6EB6CE5A0D}" type="parTrans" cxnId="{A87A1630-B34D-4B01-AC99-7B7F143677F3}">
      <dgm:prSet/>
      <dgm:spPr/>
      <dgm:t>
        <a:bodyPr/>
        <a:lstStyle/>
        <a:p>
          <a:endParaRPr lang="en-US"/>
        </a:p>
      </dgm:t>
    </dgm:pt>
    <dgm:pt modelId="{A07BEC86-D4B4-4ACA-9D28-18E3CFF6205B}" type="sibTrans" cxnId="{A87A1630-B34D-4B01-AC99-7B7F143677F3}">
      <dgm:prSet/>
      <dgm:spPr/>
      <dgm:t>
        <a:bodyPr/>
        <a:lstStyle/>
        <a:p>
          <a:endParaRPr lang="en-US"/>
        </a:p>
      </dgm:t>
    </dgm:pt>
    <dgm:pt modelId="{19770A51-E882-4041-8689-E12E416E18B0}">
      <dgm:prSet phldrT="[Text]" phldr="1" custT="1"/>
      <dgm:spPr>
        <a:solidFill>
          <a:schemeClr val="bg1">
            <a:lumMod val="65000"/>
          </a:schemeClr>
        </a:solidFill>
      </dgm:spPr>
      <dgm:t>
        <a:bodyPr/>
        <a:lstStyle/>
        <a:p>
          <a:endParaRPr lang="en-US" sz="1800" dirty="0">
            <a:latin typeface="Arial Narrow" panose="020B0606020202030204" pitchFamily="34" charset="0"/>
          </a:endParaRPr>
        </a:p>
      </dgm:t>
    </dgm:pt>
    <dgm:pt modelId="{F8D44643-2EEE-4C0B-8D5E-7991F657DD12}" type="parTrans" cxnId="{4B908479-D3B3-4115-B14A-8D0C766009FF}">
      <dgm:prSet/>
      <dgm:spPr/>
      <dgm:t>
        <a:bodyPr/>
        <a:lstStyle/>
        <a:p>
          <a:endParaRPr lang="en-US"/>
        </a:p>
      </dgm:t>
    </dgm:pt>
    <dgm:pt modelId="{CA9D706E-AD53-4513-8AB1-DC3187D95985}" type="sibTrans" cxnId="{4B908479-D3B3-4115-B14A-8D0C766009FF}">
      <dgm:prSet/>
      <dgm:spPr/>
      <dgm:t>
        <a:bodyPr/>
        <a:lstStyle/>
        <a:p>
          <a:endParaRPr lang="en-US"/>
        </a:p>
      </dgm:t>
    </dgm:pt>
    <dgm:pt modelId="{7262C3E8-EB66-4EAB-8987-2136D95F56BF}">
      <dgm:prSet phldrT="[Text]" phldr="1" custT="1"/>
      <dgm:spPr>
        <a:solidFill>
          <a:schemeClr val="bg1">
            <a:lumMod val="75000"/>
          </a:schemeClr>
        </a:solidFill>
        <a:ln>
          <a:noFill/>
        </a:ln>
      </dgm:spPr>
      <dgm:t>
        <a:bodyPr/>
        <a:lstStyle/>
        <a:p>
          <a:endParaRPr lang="en-US" sz="1800" dirty="0">
            <a:latin typeface="Arial Narrow" panose="020B0606020202030204" pitchFamily="34" charset="0"/>
          </a:endParaRPr>
        </a:p>
      </dgm:t>
    </dgm:pt>
    <dgm:pt modelId="{8A32DD2A-57C2-4524-8F99-C8C192282BDD}" type="parTrans" cxnId="{F42D4BE9-D547-4641-9122-F20B9DFDCEDA}">
      <dgm:prSet/>
      <dgm:spPr/>
      <dgm:t>
        <a:bodyPr/>
        <a:lstStyle/>
        <a:p>
          <a:endParaRPr lang="en-US"/>
        </a:p>
      </dgm:t>
    </dgm:pt>
    <dgm:pt modelId="{A670DCE0-6E68-470A-8A60-C5ACDB47B6CB}" type="sibTrans" cxnId="{F42D4BE9-D547-4641-9122-F20B9DFDCEDA}">
      <dgm:prSet/>
      <dgm:spPr/>
      <dgm:t>
        <a:bodyPr/>
        <a:lstStyle/>
        <a:p>
          <a:endParaRPr lang="en-US"/>
        </a:p>
      </dgm:t>
    </dgm:pt>
    <dgm:pt modelId="{1623FBE0-81BA-469A-BC11-A39E0579D9A5}">
      <dgm:prSet phldrT="[Text]" phldr="1" custT="1"/>
      <dgm:spPr>
        <a:solidFill>
          <a:schemeClr val="bg1">
            <a:lumMod val="85000"/>
          </a:schemeClr>
        </a:solidFill>
        <a:ln>
          <a:noFill/>
        </a:ln>
      </dgm:spPr>
      <dgm:t>
        <a:bodyPr/>
        <a:lstStyle/>
        <a:p>
          <a:endParaRPr lang="en-US" sz="1800" dirty="0">
            <a:latin typeface="Arial Narrow" panose="020B0606020202030204" pitchFamily="34" charset="0"/>
          </a:endParaRPr>
        </a:p>
      </dgm:t>
    </dgm:pt>
    <dgm:pt modelId="{010E8632-7279-4023-8E40-ABB45571E8BA}" type="parTrans" cxnId="{A44752EF-E99F-4310-BA2A-D57B6CFCED3E}">
      <dgm:prSet/>
      <dgm:spPr/>
      <dgm:t>
        <a:bodyPr/>
        <a:lstStyle/>
        <a:p>
          <a:endParaRPr lang="en-US"/>
        </a:p>
      </dgm:t>
    </dgm:pt>
    <dgm:pt modelId="{55C44505-088E-4490-B49B-D39474EC5E8A}" type="sibTrans" cxnId="{A44752EF-E99F-4310-BA2A-D57B6CFCED3E}">
      <dgm:prSet/>
      <dgm:spPr/>
      <dgm:t>
        <a:bodyPr/>
        <a:lstStyle/>
        <a:p>
          <a:endParaRPr lang="en-US"/>
        </a:p>
      </dgm:t>
    </dgm:pt>
    <dgm:pt modelId="{2544BCCF-E002-438A-A74F-A495E284AB9E}" type="pres">
      <dgm:prSet presAssocID="{156E385A-87A1-4206-B4DD-06094F754068}" presName="Name0" presStyleCnt="0">
        <dgm:presLayoutVars>
          <dgm:chMax val="1"/>
          <dgm:chPref val="1"/>
          <dgm:dir/>
          <dgm:animOne val="branch"/>
          <dgm:animLvl val="lvl"/>
        </dgm:presLayoutVars>
      </dgm:prSet>
      <dgm:spPr/>
      <dgm:t>
        <a:bodyPr/>
        <a:lstStyle/>
        <a:p>
          <a:endParaRPr lang="en-US"/>
        </a:p>
      </dgm:t>
    </dgm:pt>
    <dgm:pt modelId="{02B2154D-66E7-4FDE-87D6-54A84AD23FAA}" type="pres">
      <dgm:prSet presAssocID="{0A21F6C2-60C5-4F12-865C-902F24AB221A}" presName="Parent" presStyleLbl="node0" presStyleIdx="0" presStyleCnt="1">
        <dgm:presLayoutVars>
          <dgm:chMax val="6"/>
          <dgm:chPref val="6"/>
        </dgm:presLayoutVars>
      </dgm:prSet>
      <dgm:spPr/>
      <dgm:t>
        <a:bodyPr/>
        <a:lstStyle/>
        <a:p>
          <a:endParaRPr lang="en-US"/>
        </a:p>
      </dgm:t>
    </dgm:pt>
    <dgm:pt modelId="{D53A5D26-E23B-41E4-9F51-28032B415ED6}" type="pres">
      <dgm:prSet presAssocID="{70E3F231-63EE-41EF-9A8D-1C355E45F643}" presName="Accent1" presStyleCnt="0"/>
      <dgm:spPr/>
    </dgm:pt>
    <dgm:pt modelId="{CC74C9F0-6D76-4523-973E-C83ED7E14E54}" type="pres">
      <dgm:prSet presAssocID="{70E3F231-63EE-41EF-9A8D-1C355E45F643}" presName="Accent" presStyleLbl="bgShp" presStyleIdx="0" presStyleCnt="6"/>
      <dgm:spPr/>
    </dgm:pt>
    <dgm:pt modelId="{AB67786F-3905-46D7-A93E-AF5E97A1DB68}" type="pres">
      <dgm:prSet presAssocID="{70E3F231-63EE-41EF-9A8D-1C355E45F643}" presName="Child1" presStyleLbl="node1" presStyleIdx="0" presStyleCnt="6">
        <dgm:presLayoutVars>
          <dgm:chMax val="0"/>
          <dgm:chPref val="0"/>
          <dgm:bulletEnabled val="1"/>
        </dgm:presLayoutVars>
      </dgm:prSet>
      <dgm:spPr/>
      <dgm:t>
        <a:bodyPr/>
        <a:lstStyle/>
        <a:p>
          <a:endParaRPr lang="en-US"/>
        </a:p>
      </dgm:t>
    </dgm:pt>
    <dgm:pt modelId="{D0749FBA-A039-460E-8EB7-07349660E9E7}" type="pres">
      <dgm:prSet presAssocID="{FACC9926-4231-4E01-A9AB-E5DFED19C8FD}" presName="Accent2" presStyleCnt="0"/>
      <dgm:spPr/>
    </dgm:pt>
    <dgm:pt modelId="{868AB947-ADE5-46AC-9026-8304CA11CDEB}" type="pres">
      <dgm:prSet presAssocID="{FACC9926-4231-4E01-A9AB-E5DFED19C8FD}" presName="Accent" presStyleLbl="bgShp" presStyleIdx="1" presStyleCnt="6"/>
      <dgm:spPr>
        <a:solidFill>
          <a:schemeClr val="bg2"/>
        </a:solidFill>
      </dgm:spPr>
    </dgm:pt>
    <dgm:pt modelId="{28444ACE-AB4C-4B84-A5F3-B60EE582385E}" type="pres">
      <dgm:prSet presAssocID="{FACC9926-4231-4E01-A9AB-E5DFED19C8FD}" presName="Child2" presStyleLbl="node1" presStyleIdx="1" presStyleCnt="6">
        <dgm:presLayoutVars>
          <dgm:chMax val="0"/>
          <dgm:chPref val="0"/>
          <dgm:bulletEnabled val="1"/>
        </dgm:presLayoutVars>
      </dgm:prSet>
      <dgm:spPr/>
      <dgm:t>
        <a:bodyPr/>
        <a:lstStyle/>
        <a:p>
          <a:endParaRPr lang="en-US"/>
        </a:p>
      </dgm:t>
    </dgm:pt>
    <dgm:pt modelId="{51F81EA7-6C16-4064-A9A3-974D86577728}" type="pres">
      <dgm:prSet presAssocID="{25D6640D-C921-4827-9C68-28FABCB989C1}" presName="Accent3" presStyleCnt="0"/>
      <dgm:spPr/>
    </dgm:pt>
    <dgm:pt modelId="{B2A6F704-34B4-4E29-99E6-61B5FB753B5F}" type="pres">
      <dgm:prSet presAssocID="{25D6640D-C921-4827-9C68-28FABCB989C1}" presName="Accent" presStyleLbl="bgShp" presStyleIdx="2" presStyleCnt="6"/>
      <dgm:spPr>
        <a:solidFill>
          <a:schemeClr val="bg2"/>
        </a:solidFill>
      </dgm:spPr>
    </dgm:pt>
    <dgm:pt modelId="{C83C3C06-A202-4832-9AD7-6ED9D092A04C}" type="pres">
      <dgm:prSet presAssocID="{25D6640D-C921-4827-9C68-28FABCB989C1}" presName="Child3" presStyleLbl="node1" presStyleIdx="2" presStyleCnt="6">
        <dgm:presLayoutVars>
          <dgm:chMax val="0"/>
          <dgm:chPref val="0"/>
          <dgm:bulletEnabled val="1"/>
        </dgm:presLayoutVars>
      </dgm:prSet>
      <dgm:spPr/>
      <dgm:t>
        <a:bodyPr/>
        <a:lstStyle/>
        <a:p>
          <a:endParaRPr lang="en-US"/>
        </a:p>
      </dgm:t>
    </dgm:pt>
    <dgm:pt modelId="{DA8EAE14-7540-460E-B450-CA5240B81D56}" type="pres">
      <dgm:prSet presAssocID="{19770A51-E882-4041-8689-E12E416E18B0}" presName="Accent4" presStyleCnt="0"/>
      <dgm:spPr/>
    </dgm:pt>
    <dgm:pt modelId="{7CC1EDCE-2FE7-4E45-9414-DC40B3D97FA7}" type="pres">
      <dgm:prSet presAssocID="{19770A51-E882-4041-8689-E12E416E18B0}" presName="Accent" presStyleLbl="bgShp" presStyleIdx="3" presStyleCnt="6"/>
      <dgm:spPr>
        <a:solidFill>
          <a:schemeClr val="bg2"/>
        </a:solidFill>
      </dgm:spPr>
    </dgm:pt>
    <dgm:pt modelId="{5B907FC8-9B3B-4696-91E4-08971BF9F525}" type="pres">
      <dgm:prSet presAssocID="{19770A51-E882-4041-8689-E12E416E18B0}" presName="Child4" presStyleLbl="node1" presStyleIdx="3" presStyleCnt="6">
        <dgm:presLayoutVars>
          <dgm:chMax val="0"/>
          <dgm:chPref val="0"/>
          <dgm:bulletEnabled val="1"/>
        </dgm:presLayoutVars>
      </dgm:prSet>
      <dgm:spPr/>
      <dgm:t>
        <a:bodyPr/>
        <a:lstStyle/>
        <a:p>
          <a:endParaRPr lang="en-US"/>
        </a:p>
      </dgm:t>
    </dgm:pt>
    <dgm:pt modelId="{08C84FB7-C75A-4903-AAF1-3B387018DDD9}" type="pres">
      <dgm:prSet presAssocID="{7262C3E8-EB66-4EAB-8987-2136D95F56BF}" presName="Accent5" presStyleCnt="0"/>
      <dgm:spPr/>
    </dgm:pt>
    <dgm:pt modelId="{CA03A5CC-D4CC-4B60-A4F9-B0D5A47FC231}" type="pres">
      <dgm:prSet presAssocID="{7262C3E8-EB66-4EAB-8987-2136D95F56BF}" presName="Accent" presStyleLbl="bgShp" presStyleIdx="4" presStyleCnt="6"/>
      <dgm:spPr>
        <a:solidFill>
          <a:schemeClr val="bg2"/>
        </a:solidFill>
      </dgm:spPr>
    </dgm:pt>
    <dgm:pt modelId="{0DD1483D-ABBF-4C01-A05A-2422BE723BD5}" type="pres">
      <dgm:prSet presAssocID="{7262C3E8-EB66-4EAB-8987-2136D95F56BF}" presName="Child5" presStyleLbl="node1" presStyleIdx="4" presStyleCnt="6">
        <dgm:presLayoutVars>
          <dgm:chMax val="0"/>
          <dgm:chPref val="0"/>
          <dgm:bulletEnabled val="1"/>
        </dgm:presLayoutVars>
      </dgm:prSet>
      <dgm:spPr/>
      <dgm:t>
        <a:bodyPr/>
        <a:lstStyle/>
        <a:p>
          <a:endParaRPr lang="en-US"/>
        </a:p>
      </dgm:t>
    </dgm:pt>
    <dgm:pt modelId="{F276F10A-6569-4D5A-8787-D62E28445ECB}" type="pres">
      <dgm:prSet presAssocID="{1623FBE0-81BA-469A-BC11-A39E0579D9A5}" presName="Accent6" presStyleCnt="0"/>
      <dgm:spPr/>
    </dgm:pt>
    <dgm:pt modelId="{5EB18341-C21D-4938-A464-D3060C0A5EB8}" type="pres">
      <dgm:prSet presAssocID="{1623FBE0-81BA-469A-BC11-A39E0579D9A5}" presName="Accent" presStyleLbl="bgShp" presStyleIdx="5" presStyleCnt="6"/>
      <dgm:spPr>
        <a:solidFill>
          <a:schemeClr val="bg2"/>
        </a:solidFill>
      </dgm:spPr>
    </dgm:pt>
    <dgm:pt modelId="{B26889CB-5ABD-47CC-95BF-2DC4E5124E04}" type="pres">
      <dgm:prSet presAssocID="{1623FBE0-81BA-469A-BC11-A39E0579D9A5}" presName="Child6" presStyleLbl="node1" presStyleIdx="5" presStyleCnt="6">
        <dgm:presLayoutVars>
          <dgm:chMax val="0"/>
          <dgm:chPref val="0"/>
          <dgm:bulletEnabled val="1"/>
        </dgm:presLayoutVars>
      </dgm:prSet>
      <dgm:spPr/>
      <dgm:t>
        <a:bodyPr/>
        <a:lstStyle/>
        <a:p>
          <a:endParaRPr lang="en-US"/>
        </a:p>
      </dgm:t>
    </dgm:pt>
  </dgm:ptLst>
  <dgm:cxnLst>
    <dgm:cxn modelId="{1D5D81FA-5519-4040-8889-BD34505C70A4}" type="presOf" srcId="{FACC9926-4231-4E01-A9AB-E5DFED19C8FD}" destId="{28444ACE-AB4C-4B84-A5F3-B60EE582385E}" srcOrd="0" destOrd="0" presId="urn:microsoft.com/office/officeart/2011/layout/HexagonRadial"/>
    <dgm:cxn modelId="{4B908479-D3B3-4115-B14A-8D0C766009FF}" srcId="{0A21F6C2-60C5-4F12-865C-902F24AB221A}" destId="{19770A51-E882-4041-8689-E12E416E18B0}" srcOrd="3" destOrd="0" parTransId="{F8D44643-2EEE-4C0B-8D5E-7991F657DD12}" sibTransId="{CA9D706E-AD53-4513-8AB1-DC3187D95985}"/>
    <dgm:cxn modelId="{5785D627-7ED0-4978-BA99-25716AB134E4}" type="presOf" srcId="{70E3F231-63EE-41EF-9A8D-1C355E45F643}" destId="{AB67786F-3905-46D7-A93E-AF5E97A1DB68}" srcOrd="0" destOrd="0" presId="urn:microsoft.com/office/officeart/2011/layout/HexagonRadial"/>
    <dgm:cxn modelId="{F6EB394A-2E58-4252-BADE-E4168254D690}" srcId="{0A21F6C2-60C5-4F12-865C-902F24AB221A}" destId="{FACC9926-4231-4E01-A9AB-E5DFED19C8FD}" srcOrd="1" destOrd="0" parTransId="{0C711441-5BF4-4D4A-BBBF-F67CBFF2D5EB}" sibTransId="{6E4BD22F-C643-4283-A19D-4D334A5EED6D}"/>
    <dgm:cxn modelId="{A87A1630-B34D-4B01-AC99-7B7F143677F3}" srcId="{0A21F6C2-60C5-4F12-865C-902F24AB221A}" destId="{25D6640D-C921-4827-9C68-28FABCB989C1}" srcOrd="2" destOrd="0" parTransId="{6DE24966-6684-4AE6-944C-BA6EB6CE5A0D}" sibTransId="{A07BEC86-D4B4-4ACA-9D28-18E3CFF6205B}"/>
    <dgm:cxn modelId="{514ED5D6-5D91-4731-B555-A41394B9E92A}" srcId="{0A21F6C2-60C5-4F12-865C-902F24AB221A}" destId="{70E3F231-63EE-41EF-9A8D-1C355E45F643}" srcOrd="0" destOrd="0" parTransId="{8014991C-3BA1-482C-8F60-42C9AD9CB624}" sibTransId="{40EFEAC6-569C-482C-AF5C-53A4B8978EE8}"/>
    <dgm:cxn modelId="{D722942E-6E96-4E01-B4B0-F439873F1872}" srcId="{156E385A-87A1-4206-B4DD-06094F754068}" destId="{0A21F6C2-60C5-4F12-865C-902F24AB221A}" srcOrd="0" destOrd="0" parTransId="{D746B296-ABB7-45D2-9176-325795C24DEE}" sibTransId="{0273A9FB-FE90-4028-8AA4-30882672A62E}"/>
    <dgm:cxn modelId="{261B9A08-3162-4A95-B9BD-19F60E6A72CA}" type="presOf" srcId="{7262C3E8-EB66-4EAB-8987-2136D95F56BF}" destId="{0DD1483D-ABBF-4C01-A05A-2422BE723BD5}" srcOrd="0" destOrd="0" presId="urn:microsoft.com/office/officeart/2011/layout/HexagonRadial"/>
    <dgm:cxn modelId="{888366BB-7B66-47F5-B8F5-12B791EB34C6}" type="presOf" srcId="{19770A51-E882-4041-8689-E12E416E18B0}" destId="{5B907FC8-9B3B-4696-91E4-08971BF9F525}" srcOrd="0" destOrd="0" presId="urn:microsoft.com/office/officeart/2011/layout/HexagonRadial"/>
    <dgm:cxn modelId="{E9586F27-4991-45A3-9433-F32613A6F1BD}" type="presOf" srcId="{25D6640D-C921-4827-9C68-28FABCB989C1}" destId="{C83C3C06-A202-4832-9AD7-6ED9D092A04C}" srcOrd="0" destOrd="0" presId="urn:microsoft.com/office/officeart/2011/layout/HexagonRadial"/>
    <dgm:cxn modelId="{AEE95233-1790-43C3-A09A-164AC033FC95}" type="presOf" srcId="{1623FBE0-81BA-469A-BC11-A39E0579D9A5}" destId="{B26889CB-5ABD-47CC-95BF-2DC4E5124E04}" srcOrd="0" destOrd="0" presId="urn:microsoft.com/office/officeart/2011/layout/HexagonRadial"/>
    <dgm:cxn modelId="{F42D4BE9-D547-4641-9122-F20B9DFDCEDA}" srcId="{0A21F6C2-60C5-4F12-865C-902F24AB221A}" destId="{7262C3E8-EB66-4EAB-8987-2136D95F56BF}" srcOrd="4" destOrd="0" parTransId="{8A32DD2A-57C2-4524-8F99-C8C192282BDD}" sibTransId="{A670DCE0-6E68-470A-8A60-C5ACDB47B6CB}"/>
    <dgm:cxn modelId="{BEC2B23B-09DB-46B7-8CAC-D73F5980CDB8}" type="presOf" srcId="{0A21F6C2-60C5-4F12-865C-902F24AB221A}" destId="{02B2154D-66E7-4FDE-87D6-54A84AD23FAA}" srcOrd="0" destOrd="0" presId="urn:microsoft.com/office/officeart/2011/layout/HexagonRadial"/>
    <dgm:cxn modelId="{A44752EF-E99F-4310-BA2A-D57B6CFCED3E}" srcId="{0A21F6C2-60C5-4F12-865C-902F24AB221A}" destId="{1623FBE0-81BA-469A-BC11-A39E0579D9A5}" srcOrd="5" destOrd="0" parTransId="{010E8632-7279-4023-8E40-ABB45571E8BA}" sibTransId="{55C44505-088E-4490-B49B-D39474EC5E8A}"/>
    <dgm:cxn modelId="{5EDBCA3F-E313-4627-A87B-B2DAC0BBE334}" type="presOf" srcId="{156E385A-87A1-4206-B4DD-06094F754068}" destId="{2544BCCF-E002-438A-A74F-A495E284AB9E}" srcOrd="0" destOrd="0" presId="urn:microsoft.com/office/officeart/2011/layout/HexagonRadial"/>
    <dgm:cxn modelId="{45120C89-8C37-409F-862B-DF81421DEFAC}" type="presParOf" srcId="{2544BCCF-E002-438A-A74F-A495E284AB9E}" destId="{02B2154D-66E7-4FDE-87D6-54A84AD23FAA}" srcOrd="0" destOrd="0" presId="urn:microsoft.com/office/officeart/2011/layout/HexagonRadial"/>
    <dgm:cxn modelId="{35A6ACCD-F71C-4386-A517-BCB5F875D596}" type="presParOf" srcId="{2544BCCF-E002-438A-A74F-A495E284AB9E}" destId="{D53A5D26-E23B-41E4-9F51-28032B415ED6}" srcOrd="1" destOrd="0" presId="urn:microsoft.com/office/officeart/2011/layout/HexagonRadial"/>
    <dgm:cxn modelId="{EA3B1C41-D807-46A8-8301-F4062B3C4226}" type="presParOf" srcId="{D53A5D26-E23B-41E4-9F51-28032B415ED6}" destId="{CC74C9F0-6D76-4523-973E-C83ED7E14E54}" srcOrd="0" destOrd="0" presId="urn:microsoft.com/office/officeart/2011/layout/HexagonRadial"/>
    <dgm:cxn modelId="{92F7D684-8C68-494E-8DC3-4C2096321DA6}" type="presParOf" srcId="{2544BCCF-E002-438A-A74F-A495E284AB9E}" destId="{AB67786F-3905-46D7-A93E-AF5E97A1DB68}" srcOrd="2" destOrd="0" presId="urn:microsoft.com/office/officeart/2011/layout/HexagonRadial"/>
    <dgm:cxn modelId="{DF989294-F3A0-4374-B03A-5C9150A92A9B}" type="presParOf" srcId="{2544BCCF-E002-438A-A74F-A495E284AB9E}" destId="{D0749FBA-A039-460E-8EB7-07349660E9E7}" srcOrd="3" destOrd="0" presId="urn:microsoft.com/office/officeart/2011/layout/HexagonRadial"/>
    <dgm:cxn modelId="{F5DA7014-15E4-4D02-A52D-EA100B46749D}" type="presParOf" srcId="{D0749FBA-A039-460E-8EB7-07349660E9E7}" destId="{868AB947-ADE5-46AC-9026-8304CA11CDEB}" srcOrd="0" destOrd="0" presId="urn:microsoft.com/office/officeart/2011/layout/HexagonRadial"/>
    <dgm:cxn modelId="{5329203D-BDD2-4605-9E01-D59A2BC573E7}" type="presParOf" srcId="{2544BCCF-E002-438A-A74F-A495E284AB9E}" destId="{28444ACE-AB4C-4B84-A5F3-B60EE582385E}" srcOrd="4" destOrd="0" presId="urn:microsoft.com/office/officeart/2011/layout/HexagonRadial"/>
    <dgm:cxn modelId="{75E435C4-6809-4EF6-8D04-2A9E30D356B2}" type="presParOf" srcId="{2544BCCF-E002-438A-A74F-A495E284AB9E}" destId="{51F81EA7-6C16-4064-A9A3-974D86577728}" srcOrd="5" destOrd="0" presId="urn:microsoft.com/office/officeart/2011/layout/HexagonRadial"/>
    <dgm:cxn modelId="{F86DED83-EF9C-4A80-99E6-06B5BBFABA00}" type="presParOf" srcId="{51F81EA7-6C16-4064-A9A3-974D86577728}" destId="{B2A6F704-34B4-4E29-99E6-61B5FB753B5F}" srcOrd="0" destOrd="0" presId="urn:microsoft.com/office/officeart/2011/layout/HexagonRadial"/>
    <dgm:cxn modelId="{213DC67B-123E-4BB0-B383-F21821E017BB}" type="presParOf" srcId="{2544BCCF-E002-438A-A74F-A495E284AB9E}" destId="{C83C3C06-A202-4832-9AD7-6ED9D092A04C}" srcOrd="6" destOrd="0" presId="urn:microsoft.com/office/officeart/2011/layout/HexagonRadial"/>
    <dgm:cxn modelId="{7078C9E8-92FB-41CD-A23A-00D7282EAF3C}" type="presParOf" srcId="{2544BCCF-E002-438A-A74F-A495E284AB9E}" destId="{DA8EAE14-7540-460E-B450-CA5240B81D56}" srcOrd="7" destOrd="0" presId="urn:microsoft.com/office/officeart/2011/layout/HexagonRadial"/>
    <dgm:cxn modelId="{4B7818EA-19D2-4C1C-98C9-AFCB52E7FA6B}" type="presParOf" srcId="{DA8EAE14-7540-460E-B450-CA5240B81D56}" destId="{7CC1EDCE-2FE7-4E45-9414-DC40B3D97FA7}" srcOrd="0" destOrd="0" presId="urn:microsoft.com/office/officeart/2011/layout/HexagonRadial"/>
    <dgm:cxn modelId="{54E15A88-E8A9-452C-B5D2-319D03EC818C}" type="presParOf" srcId="{2544BCCF-E002-438A-A74F-A495E284AB9E}" destId="{5B907FC8-9B3B-4696-91E4-08971BF9F525}" srcOrd="8" destOrd="0" presId="urn:microsoft.com/office/officeart/2011/layout/HexagonRadial"/>
    <dgm:cxn modelId="{80ACF8F6-2DB3-4E87-A1FB-0E66F9AD6131}" type="presParOf" srcId="{2544BCCF-E002-438A-A74F-A495E284AB9E}" destId="{08C84FB7-C75A-4903-AAF1-3B387018DDD9}" srcOrd="9" destOrd="0" presId="urn:microsoft.com/office/officeart/2011/layout/HexagonRadial"/>
    <dgm:cxn modelId="{A74D821F-DD19-4447-9AC4-E4827C3C3960}" type="presParOf" srcId="{08C84FB7-C75A-4903-AAF1-3B387018DDD9}" destId="{CA03A5CC-D4CC-4B60-A4F9-B0D5A47FC231}" srcOrd="0" destOrd="0" presId="urn:microsoft.com/office/officeart/2011/layout/HexagonRadial"/>
    <dgm:cxn modelId="{8F379825-2B53-44B8-8E1C-D241A27ED719}" type="presParOf" srcId="{2544BCCF-E002-438A-A74F-A495E284AB9E}" destId="{0DD1483D-ABBF-4C01-A05A-2422BE723BD5}" srcOrd="10" destOrd="0" presId="urn:microsoft.com/office/officeart/2011/layout/HexagonRadial"/>
    <dgm:cxn modelId="{A634D970-2EB2-44AC-9617-BE6659ED78FB}" type="presParOf" srcId="{2544BCCF-E002-438A-A74F-A495E284AB9E}" destId="{F276F10A-6569-4D5A-8787-D62E28445ECB}" srcOrd="11" destOrd="0" presId="urn:microsoft.com/office/officeart/2011/layout/HexagonRadial"/>
    <dgm:cxn modelId="{E90BFC88-892A-4415-B6CA-A7DA9440892D}" type="presParOf" srcId="{F276F10A-6569-4D5A-8787-D62E28445ECB}" destId="{5EB18341-C21D-4938-A464-D3060C0A5EB8}" srcOrd="0" destOrd="0" presId="urn:microsoft.com/office/officeart/2011/layout/HexagonRadial"/>
    <dgm:cxn modelId="{A779273A-0C4F-4D18-BE5B-15E64727E192}" type="presParOf" srcId="{2544BCCF-E002-438A-A74F-A495E284AB9E}" destId="{B26889CB-5ABD-47CC-95BF-2DC4E5124E04}"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6E385A-87A1-4206-B4DD-06094F754068}"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US"/>
        </a:p>
      </dgm:t>
    </dgm:pt>
    <dgm:pt modelId="{0A21F6C2-60C5-4F12-865C-902F24AB221A}">
      <dgm:prSet phldrT="[Text]" phldr="1" custT="1"/>
      <dgm:spPr>
        <a:solidFill>
          <a:srgbClr val="EE5859"/>
        </a:solidFill>
        <a:ln>
          <a:noFill/>
        </a:ln>
      </dgm:spPr>
      <dgm:t>
        <a:bodyPr/>
        <a:lstStyle/>
        <a:p>
          <a:endParaRPr lang="en-US" sz="1800" dirty="0">
            <a:latin typeface="Arial Narrow" panose="020B0606020202030204" pitchFamily="34" charset="0"/>
          </a:endParaRPr>
        </a:p>
      </dgm:t>
    </dgm:pt>
    <dgm:pt modelId="{D746B296-ABB7-45D2-9176-325795C24DEE}" type="parTrans" cxnId="{D722942E-6E96-4E01-B4B0-F439873F1872}">
      <dgm:prSet/>
      <dgm:spPr/>
      <dgm:t>
        <a:bodyPr/>
        <a:lstStyle/>
        <a:p>
          <a:endParaRPr lang="en-US"/>
        </a:p>
      </dgm:t>
    </dgm:pt>
    <dgm:pt modelId="{0273A9FB-FE90-4028-8AA4-30882672A62E}" type="sibTrans" cxnId="{D722942E-6E96-4E01-B4B0-F439873F1872}">
      <dgm:prSet/>
      <dgm:spPr/>
      <dgm:t>
        <a:bodyPr/>
        <a:lstStyle/>
        <a:p>
          <a:endParaRPr lang="en-US"/>
        </a:p>
      </dgm:t>
    </dgm:pt>
    <dgm:pt modelId="{70E3F231-63EE-41EF-9A8D-1C355E45F643}">
      <dgm:prSet phldrT="[Text]" phldr="1" custT="1"/>
      <dgm:spPr>
        <a:solidFill>
          <a:srgbClr val="58585A"/>
        </a:solidFill>
        <a:ln>
          <a:noFill/>
        </a:ln>
      </dgm:spPr>
      <dgm:t>
        <a:bodyPr/>
        <a:lstStyle/>
        <a:p>
          <a:endParaRPr lang="en-US" sz="1800" dirty="0">
            <a:latin typeface="Arial Narrow" panose="020B0606020202030204" pitchFamily="34" charset="0"/>
          </a:endParaRPr>
        </a:p>
      </dgm:t>
    </dgm:pt>
    <dgm:pt modelId="{8014991C-3BA1-482C-8F60-42C9AD9CB624}" type="parTrans" cxnId="{514ED5D6-5D91-4731-B555-A41394B9E92A}">
      <dgm:prSet/>
      <dgm:spPr/>
      <dgm:t>
        <a:bodyPr/>
        <a:lstStyle/>
        <a:p>
          <a:endParaRPr lang="en-US"/>
        </a:p>
      </dgm:t>
    </dgm:pt>
    <dgm:pt modelId="{40EFEAC6-569C-482C-AF5C-53A4B8978EE8}" type="sibTrans" cxnId="{514ED5D6-5D91-4731-B555-A41394B9E92A}">
      <dgm:prSet/>
      <dgm:spPr/>
      <dgm:t>
        <a:bodyPr/>
        <a:lstStyle/>
        <a:p>
          <a:endParaRPr lang="en-US"/>
        </a:p>
      </dgm:t>
    </dgm:pt>
    <dgm:pt modelId="{FACC9926-4231-4E01-A9AB-E5DFED19C8FD}">
      <dgm:prSet phldrT="[Text]" phldr="1" custT="1"/>
      <dgm:spPr>
        <a:solidFill>
          <a:srgbClr val="D2CBB8"/>
        </a:solidFill>
        <a:ln>
          <a:noFill/>
        </a:ln>
      </dgm:spPr>
      <dgm:t>
        <a:bodyPr/>
        <a:lstStyle/>
        <a:p>
          <a:endParaRPr lang="en-US" sz="1800" dirty="0">
            <a:latin typeface="Arial Narrow" panose="020B0606020202030204" pitchFamily="34" charset="0"/>
          </a:endParaRPr>
        </a:p>
      </dgm:t>
    </dgm:pt>
    <dgm:pt modelId="{0C711441-5BF4-4D4A-BBBF-F67CBFF2D5EB}" type="parTrans" cxnId="{F6EB394A-2E58-4252-BADE-E4168254D690}">
      <dgm:prSet/>
      <dgm:spPr/>
      <dgm:t>
        <a:bodyPr/>
        <a:lstStyle/>
        <a:p>
          <a:endParaRPr lang="en-US"/>
        </a:p>
      </dgm:t>
    </dgm:pt>
    <dgm:pt modelId="{6E4BD22F-C643-4283-A19D-4D334A5EED6D}" type="sibTrans" cxnId="{F6EB394A-2E58-4252-BADE-E4168254D690}">
      <dgm:prSet/>
      <dgm:spPr/>
      <dgm:t>
        <a:bodyPr/>
        <a:lstStyle/>
        <a:p>
          <a:endParaRPr lang="en-US"/>
        </a:p>
      </dgm:t>
    </dgm:pt>
    <dgm:pt modelId="{25D6640D-C921-4827-9C68-28FABCB989C1}">
      <dgm:prSet phldrT="[Text]" phldr="1" custT="1"/>
      <dgm:spPr>
        <a:solidFill>
          <a:schemeClr val="tx1">
            <a:lumMod val="50000"/>
            <a:lumOff val="50000"/>
          </a:schemeClr>
        </a:solidFill>
        <a:ln>
          <a:noFill/>
        </a:ln>
      </dgm:spPr>
      <dgm:t>
        <a:bodyPr/>
        <a:lstStyle/>
        <a:p>
          <a:endParaRPr lang="en-US" sz="1800" dirty="0">
            <a:latin typeface="Arial Narrow" panose="020B0606020202030204" pitchFamily="34" charset="0"/>
          </a:endParaRPr>
        </a:p>
      </dgm:t>
    </dgm:pt>
    <dgm:pt modelId="{6DE24966-6684-4AE6-944C-BA6EB6CE5A0D}" type="parTrans" cxnId="{A87A1630-B34D-4B01-AC99-7B7F143677F3}">
      <dgm:prSet/>
      <dgm:spPr/>
      <dgm:t>
        <a:bodyPr/>
        <a:lstStyle/>
        <a:p>
          <a:endParaRPr lang="en-US"/>
        </a:p>
      </dgm:t>
    </dgm:pt>
    <dgm:pt modelId="{A07BEC86-D4B4-4ACA-9D28-18E3CFF6205B}" type="sibTrans" cxnId="{A87A1630-B34D-4B01-AC99-7B7F143677F3}">
      <dgm:prSet/>
      <dgm:spPr/>
      <dgm:t>
        <a:bodyPr/>
        <a:lstStyle/>
        <a:p>
          <a:endParaRPr lang="en-US"/>
        </a:p>
      </dgm:t>
    </dgm:pt>
    <dgm:pt modelId="{19770A51-E882-4041-8689-E12E416E18B0}">
      <dgm:prSet phldrT="[Text]" phldr="1" custT="1"/>
      <dgm:spPr>
        <a:solidFill>
          <a:schemeClr val="bg1">
            <a:lumMod val="65000"/>
          </a:schemeClr>
        </a:solidFill>
      </dgm:spPr>
      <dgm:t>
        <a:bodyPr/>
        <a:lstStyle/>
        <a:p>
          <a:endParaRPr lang="en-US" sz="1800" dirty="0">
            <a:latin typeface="Arial Narrow" panose="020B0606020202030204" pitchFamily="34" charset="0"/>
          </a:endParaRPr>
        </a:p>
      </dgm:t>
    </dgm:pt>
    <dgm:pt modelId="{F8D44643-2EEE-4C0B-8D5E-7991F657DD12}" type="parTrans" cxnId="{4B908479-D3B3-4115-B14A-8D0C766009FF}">
      <dgm:prSet/>
      <dgm:spPr/>
      <dgm:t>
        <a:bodyPr/>
        <a:lstStyle/>
        <a:p>
          <a:endParaRPr lang="en-US"/>
        </a:p>
      </dgm:t>
    </dgm:pt>
    <dgm:pt modelId="{CA9D706E-AD53-4513-8AB1-DC3187D95985}" type="sibTrans" cxnId="{4B908479-D3B3-4115-B14A-8D0C766009FF}">
      <dgm:prSet/>
      <dgm:spPr/>
      <dgm:t>
        <a:bodyPr/>
        <a:lstStyle/>
        <a:p>
          <a:endParaRPr lang="en-US"/>
        </a:p>
      </dgm:t>
    </dgm:pt>
    <dgm:pt modelId="{7262C3E8-EB66-4EAB-8987-2136D95F56BF}">
      <dgm:prSet phldrT="[Text]" phldr="1" custT="1"/>
      <dgm:spPr>
        <a:solidFill>
          <a:schemeClr val="bg1">
            <a:lumMod val="75000"/>
          </a:schemeClr>
        </a:solidFill>
        <a:ln>
          <a:noFill/>
        </a:ln>
      </dgm:spPr>
      <dgm:t>
        <a:bodyPr/>
        <a:lstStyle/>
        <a:p>
          <a:endParaRPr lang="en-US" sz="1800" dirty="0">
            <a:latin typeface="Arial Narrow" panose="020B0606020202030204" pitchFamily="34" charset="0"/>
          </a:endParaRPr>
        </a:p>
      </dgm:t>
    </dgm:pt>
    <dgm:pt modelId="{8A32DD2A-57C2-4524-8F99-C8C192282BDD}" type="parTrans" cxnId="{F42D4BE9-D547-4641-9122-F20B9DFDCEDA}">
      <dgm:prSet/>
      <dgm:spPr/>
      <dgm:t>
        <a:bodyPr/>
        <a:lstStyle/>
        <a:p>
          <a:endParaRPr lang="en-US"/>
        </a:p>
      </dgm:t>
    </dgm:pt>
    <dgm:pt modelId="{A670DCE0-6E68-470A-8A60-C5ACDB47B6CB}" type="sibTrans" cxnId="{F42D4BE9-D547-4641-9122-F20B9DFDCEDA}">
      <dgm:prSet/>
      <dgm:spPr/>
      <dgm:t>
        <a:bodyPr/>
        <a:lstStyle/>
        <a:p>
          <a:endParaRPr lang="en-US"/>
        </a:p>
      </dgm:t>
    </dgm:pt>
    <dgm:pt modelId="{1623FBE0-81BA-469A-BC11-A39E0579D9A5}">
      <dgm:prSet phldrT="[Text]" phldr="1" custT="1"/>
      <dgm:spPr>
        <a:solidFill>
          <a:schemeClr val="bg1">
            <a:lumMod val="85000"/>
          </a:schemeClr>
        </a:solidFill>
        <a:ln>
          <a:noFill/>
        </a:ln>
      </dgm:spPr>
      <dgm:t>
        <a:bodyPr/>
        <a:lstStyle/>
        <a:p>
          <a:endParaRPr lang="en-US" sz="1800" dirty="0">
            <a:latin typeface="Arial Narrow" panose="020B0606020202030204" pitchFamily="34" charset="0"/>
          </a:endParaRPr>
        </a:p>
      </dgm:t>
    </dgm:pt>
    <dgm:pt modelId="{010E8632-7279-4023-8E40-ABB45571E8BA}" type="parTrans" cxnId="{A44752EF-E99F-4310-BA2A-D57B6CFCED3E}">
      <dgm:prSet/>
      <dgm:spPr/>
      <dgm:t>
        <a:bodyPr/>
        <a:lstStyle/>
        <a:p>
          <a:endParaRPr lang="en-US"/>
        </a:p>
      </dgm:t>
    </dgm:pt>
    <dgm:pt modelId="{55C44505-088E-4490-B49B-D39474EC5E8A}" type="sibTrans" cxnId="{A44752EF-E99F-4310-BA2A-D57B6CFCED3E}">
      <dgm:prSet/>
      <dgm:spPr/>
      <dgm:t>
        <a:bodyPr/>
        <a:lstStyle/>
        <a:p>
          <a:endParaRPr lang="en-US"/>
        </a:p>
      </dgm:t>
    </dgm:pt>
    <dgm:pt modelId="{2544BCCF-E002-438A-A74F-A495E284AB9E}" type="pres">
      <dgm:prSet presAssocID="{156E385A-87A1-4206-B4DD-06094F754068}" presName="Name0" presStyleCnt="0">
        <dgm:presLayoutVars>
          <dgm:chMax val="1"/>
          <dgm:chPref val="1"/>
          <dgm:dir/>
          <dgm:animOne val="branch"/>
          <dgm:animLvl val="lvl"/>
        </dgm:presLayoutVars>
      </dgm:prSet>
      <dgm:spPr/>
      <dgm:t>
        <a:bodyPr/>
        <a:lstStyle/>
        <a:p>
          <a:endParaRPr lang="en-US"/>
        </a:p>
      </dgm:t>
    </dgm:pt>
    <dgm:pt modelId="{02B2154D-66E7-4FDE-87D6-54A84AD23FAA}" type="pres">
      <dgm:prSet presAssocID="{0A21F6C2-60C5-4F12-865C-902F24AB221A}" presName="Parent" presStyleLbl="node0" presStyleIdx="0" presStyleCnt="1">
        <dgm:presLayoutVars>
          <dgm:chMax val="6"/>
          <dgm:chPref val="6"/>
        </dgm:presLayoutVars>
      </dgm:prSet>
      <dgm:spPr/>
      <dgm:t>
        <a:bodyPr/>
        <a:lstStyle/>
        <a:p>
          <a:endParaRPr lang="en-US"/>
        </a:p>
      </dgm:t>
    </dgm:pt>
    <dgm:pt modelId="{D53A5D26-E23B-41E4-9F51-28032B415ED6}" type="pres">
      <dgm:prSet presAssocID="{70E3F231-63EE-41EF-9A8D-1C355E45F643}" presName="Accent1" presStyleCnt="0"/>
      <dgm:spPr/>
    </dgm:pt>
    <dgm:pt modelId="{CC74C9F0-6D76-4523-973E-C83ED7E14E54}" type="pres">
      <dgm:prSet presAssocID="{70E3F231-63EE-41EF-9A8D-1C355E45F643}" presName="Accent" presStyleLbl="bgShp" presStyleIdx="0" presStyleCnt="6"/>
      <dgm:spPr/>
    </dgm:pt>
    <dgm:pt modelId="{AB67786F-3905-46D7-A93E-AF5E97A1DB68}" type="pres">
      <dgm:prSet presAssocID="{70E3F231-63EE-41EF-9A8D-1C355E45F643}" presName="Child1" presStyleLbl="node1" presStyleIdx="0" presStyleCnt="6">
        <dgm:presLayoutVars>
          <dgm:chMax val="0"/>
          <dgm:chPref val="0"/>
          <dgm:bulletEnabled val="1"/>
        </dgm:presLayoutVars>
      </dgm:prSet>
      <dgm:spPr/>
      <dgm:t>
        <a:bodyPr/>
        <a:lstStyle/>
        <a:p>
          <a:endParaRPr lang="en-US"/>
        </a:p>
      </dgm:t>
    </dgm:pt>
    <dgm:pt modelId="{D0749FBA-A039-460E-8EB7-07349660E9E7}" type="pres">
      <dgm:prSet presAssocID="{FACC9926-4231-4E01-A9AB-E5DFED19C8FD}" presName="Accent2" presStyleCnt="0"/>
      <dgm:spPr/>
    </dgm:pt>
    <dgm:pt modelId="{868AB947-ADE5-46AC-9026-8304CA11CDEB}" type="pres">
      <dgm:prSet presAssocID="{FACC9926-4231-4E01-A9AB-E5DFED19C8FD}" presName="Accent" presStyleLbl="bgShp" presStyleIdx="1" presStyleCnt="6"/>
      <dgm:spPr>
        <a:solidFill>
          <a:schemeClr val="bg2"/>
        </a:solidFill>
      </dgm:spPr>
    </dgm:pt>
    <dgm:pt modelId="{28444ACE-AB4C-4B84-A5F3-B60EE582385E}" type="pres">
      <dgm:prSet presAssocID="{FACC9926-4231-4E01-A9AB-E5DFED19C8FD}" presName="Child2" presStyleLbl="node1" presStyleIdx="1" presStyleCnt="6">
        <dgm:presLayoutVars>
          <dgm:chMax val="0"/>
          <dgm:chPref val="0"/>
          <dgm:bulletEnabled val="1"/>
        </dgm:presLayoutVars>
      </dgm:prSet>
      <dgm:spPr/>
      <dgm:t>
        <a:bodyPr/>
        <a:lstStyle/>
        <a:p>
          <a:endParaRPr lang="en-US"/>
        </a:p>
      </dgm:t>
    </dgm:pt>
    <dgm:pt modelId="{51F81EA7-6C16-4064-A9A3-974D86577728}" type="pres">
      <dgm:prSet presAssocID="{25D6640D-C921-4827-9C68-28FABCB989C1}" presName="Accent3" presStyleCnt="0"/>
      <dgm:spPr/>
    </dgm:pt>
    <dgm:pt modelId="{B2A6F704-34B4-4E29-99E6-61B5FB753B5F}" type="pres">
      <dgm:prSet presAssocID="{25D6640D-C921-4827-9C68-28FABCB989C1}" presName="Accent" presStyleLbl="bgShp" presStyleIdx="2" presStyleCnt="6"/>
      <dgm:spPr>
        <a:solidFill>
          <a:schemeClr val="bg2"/>
        </a:solidFill>
      </dgm:spPr>
    </dgm:pt>
    <dgm:pt modelId="{C83C3C06-A202-4832-9AD7-6ED9D092A04C}" type="pres">
      <dgm:prSet presAssocID="{25D6640D-C921-4827-9C68-28FABCB989C1}" presName="Child3" presStyleLbl="node1" presStyleIdx="2" presStyleCnt="6">
        <dgm:presLayoutVars>
          <dgm:chMax val="0"/>
          <dgm:chPref val="0"/>
          <dgm:bulletEnabled val="1"/>
        </dgm:presLayoutVars>
      </dgm:prSet>
      <dgm:spPr/>
      <dgm:t>
        <a:bodyPr/>
        <a:lstStyle/>
        <a:p>
          <a:endParaRPr lang="en-US"/>
        </a:p>
      </dgm:t>
    </dgm:pt>
    <dgm:pt modelId="{DA8EAE14-7540-460E-B450-CA5240B81D56}" type="pres">
      <dgm:prSet presAssocID="{19770A51-E882-4041-8689-E12E416E18B0}" presName="Accent4" presStyleCnt="0"/>
      <dgm:spPr/>
    </dgm:pt>
    <dgm:pt modelId="{7CC1EDCE-2FE7-4E45-9414-DC40B3D97FA7}" type="pres">
      <dgm:prSet presAssocID="{19770A51-E882-4041-8689-E12E416E18B0}" presName="Accent" presStyleLbl="bgShp" presStyleIdx="3" presStyleCnt="6"/>
      <dgm:spPr>
        <a:solidFill>
          <a:schemeClr val="bg2"/>
        </a:solidFill>
      </dgm:spPr>
    </dgm:pt>
    <dgm:pt modelId="{5B907FC8-9B3B-4696-91E4-08971BF9F525}" type="pres">
      <dgm:prSet presAssocID="{19770A51-E882-4041-8689-E12E416E18B0}" presName="Child4" presStyleLbl="node1" presStyleIdx="3" presStyleCnt="6">
        <dgm:presLayoutVars>
          <dgm:chMax val="0"/>
          <dgm:chPref val="0"/>
          <dgm:bulletEnabled val="1"/>
        </dgm:presLayoutVars>
      </dgm:prSet>
      <dgm:spPr/>
      <dgm:t>
        <a:bodyPr/>
        <a:lstStyle/>
        <a:p>
          <a:endParaRPr lang="en-US"/>
        </a:p>
      </dgm:t>
    </dgm:pt>
    <dgm:pt modelId="{08C84FB7-C75A-4903-AAF1-3B387018DDD9}" type="pres">
      <dgm:prSet presAssocID="{7262C3E8-EB66-4EAB-8987-2136D95F56BF}" presName="Accent5" presStyleCnt="0"/>
      <dgm:spPr/>
    </dgm:pt>
    <dgm:pt modelId="{CA03A5CC-D4CC-4B60-A4F9-B0D5A47FC231}" type="pres">
      <dgm:prSet presAssocID="{7262C3E8-EB66-4EAB-8987-2136D95F56BF}" presName="Accent" presStyleLbl="bgShp" presStyleIdx="4" presStyleCnt="6"/>
      <dgm:spPr>
        <a:solidFill>
          <a:schemeClr val="bg2"/>
        </a:solidFill>
      </dgm:spPr>
    </dgm:pt>
    <dgm:pt modelId="{0DD1483D-ABBF-4C01-A05A-2422BE723BD5}" type="pres">
      <dgm:prSet presAssocID="{7262C3E8-EB66-4EAB-8987-2136D95F56BF}" presName="Child5" presStyleLbl="node1" presStyleIdx="4" presStyleCnt="6">
        <dgm:presLayoutVars>
          <dgm:chMax val="0"/>
          <dgm:chPref val="0"/>
          <dgm:bulletEnabled val="1"/>
        </dgm:presLayoutVars>
      </dgm:prSet>
      <dgm:spPr/>
      <dgm:t>
        <a:bodyPr/>
        <a:lstStyle/>
        <a:p>
          <a:endParaRPr lang="en-US"/>
        </a:p>
      </dgm:t>
    </dgm:pt>
    <dgm:pt modelId="{F276F10A-6569-4D5A-8787-D62E28445ECB}" type="pres">
      <dgm:prSet presAssocID="{1623FBE0-81BA-469A-BC11-A39E0579D9A5}" presName="Accent6" presStyleCnt="0"/>
      <dgm:spPr/>
    </dgm:pt>
    <dgm:pt modelId="{5EB18341-C21D-4938-A464-D3060C0A5EB8}" type="pres">
      <dgm:prSet presAssocID="{1623FBE0-81BA-469A-BC11-A39E0579D9A5}" presName="Accent" presStyleLbl="bgShp" presStyleIdx="5" presStyleCnt="6"/>
      <dgm:spPr>
        <a:solidFill>
          <a:schemeClr val="bg2"/>
        </a:solidFill>
      </dgm:spPr>
    </dgm:pt>
    <dgm:pt modelId="{B26889CB-5ABD-47CC-95BF-2DC4E5124E04}" type="pres">
      <dgm:prSet presAssocID="{1623FBE0-81BA-469A-BC11-A39E0579D9A5}" presName="Child6" presStyleLbl="node1" presStyleIdx="5" presStyleCnt="6">
        <dgm:presLayoutVars>
          <dgm:chMax val="0"/>
          <dgm:chPref val="0"/>
          <dgm:bulletEnabled val="1"/>
        </dgm:presLayoutVars>
      </dgm:prSet>
      <dgm:spPr/>
      <dgm:t>
        <a:bodyPr/>
        <a:lstStyle/>
        <a:p>
          <a:endParaRPr lang="en-US"/>
        </a:p>
      </dgm:t>
    </dgm:pt>
  </dgm:ptLst>
  <dgm:cxnLst>
    <dgm:cxn modelId="{1D5D81FA-5519-4040-8889-BD34505C70A4}" type="presOf" srcId="{FACC9926-4231-4E01-A9AB-E5DFED19C8FD}" destId="{28444ACE-AB4C-4B84-A5F3-B60EE582385E}" srcOrd="0" destOrd="0" presId="urn:microsoft.com/office/officeart/2011/layout/HexagonRadial"/>
    <dgm:cxn modelId="{4B908479-D3B3-4115-B14A-8D0C766009FF}" srcId="{0A21F6C2-60C5-4F12-865C-902F24AB221A}" destId="{19770A51-E882-4041-8689-E12E416E18B0}" srcOrd="3" destOrd="0" parTransId="{F8D44643-2EEE-4C0B-8D5E-7991F657DD12}" sibTransId="{CA9D706E-AD53-4513-8AB1-DC3187D95985}"/>
    <dgm:cxn modelId="{5785D627-7ED0-4978-BA99-25716AB134E4}" type="presOf" srcId="{70E3F231-63EE-41EF-9A8D-1C355E45F643}" destId="{AB67786F-3905-46D7-A93E-AF5E97A1DB68}" srcOrd="0" destOrd="0" presId="urn:microsoft.com/office/officeart/2011/layout/HexagonRadial"/>
    <dgm:cxn modelId="{F6EB394A-2E58-4252-BADE-E4168254D690}" srcId="{0A21F6C2-60C5-4F12-865C-902F24AB221A}" destId="{FACC9926-4231-4E01-A9AB-E5DFED19C8FD}" srcOrd="1" destOrd="0" parTransId="{0C711441-5BF4-4D4A-BBBF-F67CBFF2D5EB}" sibTransId="{6E4BD22F-C643-4283-A19D-4D334A5EED6D}"/>
    <dgm:cxn modelId="{A87A1630-B34D-4B01-AC99-7B7F143677F3}" srcId="{0A21F6C2-60C5-4F12-865C-902F24AB221A}" destId="{25D6640D-C921-4827-9C68-28FABCB989C1}" srcOrd="2" destOrd="0" parTransId="{6DE24966-6684-4AE6-944C-BA6EB6CE5A0D}" sibTransId="{A07BEC86-D4B4-4ACA-9D28-18E3CFF6205B}"/>
    <dgm:cxn modelId="{514ED5D6-5D91-4731-B555-A41394B9E92A}" srcId="{0A21F6C2-60C5-4F12-865C-902F24AB221A}" destId="{70E3F231-63EE-41EF-9A8D-1C355E45F643}" srcOrd="0" destOrd="0" parTransId="{8014991C-3BA1-482C-8F60-42C9AD9CB624}" sibTransId="{40EFEAC6-569C-482C-AF5C-53A4B8978EE8}"/>
    <dgm:cxn modelId="{D722942E-6E96-4E01-B4B0-F439873F1872}" srcId="{156E385A-87A1-4206-B4DD-06094F754068}" destId="{0A21F6C2-60C5-4F12-865C-902F24AB221A}" srcOrd="0" destOrd="0" parTransId="{D746B296-ABB7-45D2-9176-325795C24DEE}" sibTransId="{0273A9FB-FE90-4028-8AA4-30882672A62E}"/>
    <dgm:cxn modelId="{261B9A08-3162-4A95-B9BD-19F60E6A72CA}" type="presOf" srcId="{7262C3E8-EB66-4EAB-8987-2136D95F56BF}" destId="{0DD1483D-ABBF-4C01-A05A-2422BE723BD5}" srcOrd="0" destOrd="0" presId="urn:microsoft.com/office/officeart/2011/layout/HexagonRadial"/>
    <dgm:cxn modelId="{888366BB-7B66-47F5-B8F5-12B791EB34C6}" type="presOf" srcId="{19770A51-E882-4041-8689-E12E416E18B0}" destId="{5B907FC8-9B3B-4696-91E4-08971BF9F525}" srcOrd="0" destOrd="0" presId="urn:microsoft.com/office/officeart/2011/layout/HexagonRadial"/>
    <dgm:cxn modelId="{E9586F27-4991-45A3-9433-F32613A6F1BD}" type="presOf" srcId="{25D6640D-C921-4827-9C68-28FABCB989C1}" destId="{C83C3C06-A202-4832-9AD7-6ED9D092A04C}" srcOrd="0" destOrd="0" presId="urn:microsoft.com/office/officeart/2011/layout/HexagonRadial"/>
    <dgm:cxn modelId="{AEE95233-1790-43C3-A09A-164AC033FC95}" type="presOf" srcId="{1623FBE0-81BA-469A-BC11-A39E0579D9A5}" destId="{B26889CB-5ABD-47CC-95BF-2DC4E5124E04}" srcOrd="0" destOrd="0" presId="urn:microsoft.com/office/officeart/2011/layout/HexagonRadial"/>
    <dgm:cxn modelId="{F42D4BE9-D547-4641-9122-F20B9DFDCEDA}" srcId="{0A21F6C2-60C5-4F12-865C-902F24AB221A}" destId="{7262C3E8-EB66-4EAB-8987-2136D95F56BF}" srcOrd="4" destOrd="0" parTransId="{8A32DD2A-57C2-4524-8F99-C8C192282BDD}" sibTransId="{A670DCE0-6E68-470A-8A60-C5ACDB47B6CB}"/>
    <dgm:cxn modelId="{BEC2B23B-09DB-46B7-8CAC-D73F5980CDB8}" type="presOf" srcId="{0A21F6C2-60C5-4F12-865C-902F24AB221A}" destId="{02B2154D-66E7-4FDE-87D6-54A84AD23FAA}" srcOrd="0" destOrd="0" presId="urn:microsoft.com/office/officeart/2011/layout/HexagonRadial"/>
    <dgm:cxn modelId="{A44752EF-E99F-4310-BA2A-D57B6CFCED3E}" srcId="{0A21F6C2-60C5-4F12-865C-902F24AB221A}" destId="{1623FBE0-81BA-469A-BC11-A39E0579D9A5}" srcOrd="5" destOrd="0" parTransId="{010E8632-7279-4023-8E40-ABB45571E8BA}" sibTransId="{55C44505-088E-4490-B49B-D39474EC5E8A}"/>
    <dgm:cxn modelId="{5EDBCA3F-E313-4627-A87B-B2DAC0BBE334}" type="presOf" srcId="{156E385A-87A1-4206-B4DD-06094F754068}" destId="{2544BCCF-E002-438A-A74F-A495E284AB9E}" srcOrd="0" destOrd="0" presId="urn:microsoft.com/office/officeart/2011/layout/HexagonRadial"/>
    <dgm:cxn modelId="{45120C89-8C37-409F-862B-DF81421DEFAC}" type="presParOf" srcId="{2544BCCF-E002-438A-A74F-A495E284AB9E}" destId="{02B2154D-66E7-4FDE-87D6-54A84AD23FAA}" srcOrd="0" destOrd="0" presId="urn:microsoft.com/office/officeart/2011/layout/HexagonRadial"/>
    <dgm:cxn modelId="{35A6ACCD-F71C-4386-A517-BCB5F875D596}" type="presParOf" srcId="{2544BCCF-E002-438A-A74F-A495E284AB9E}" destId="{D53A5D26-E23B-41E4-9F51-28032B415ED6}" srcOrd="1" destOrd="0" presId="urn:microsoft.com/office/officeart/2011/layout/HexagonRadial"/>
    <dgm:cxn modelId="{EA3B1C41-D807-46A8-8301-F4062B3C4226}" type="presParOf" srcId="{D53A5D26-E23B-41E4-9F51-28032B415ED6}" destId="{CC74C9F0-6D76-4523-973E-C83ED7E14E54}" srcOrd="0" destOrd="0" presId="urn:microsoft.com/office/officeart/2011/layout/HexagonRadial"/>
    <dgm:cxn modelId="{92F7D684-8C68-494E-8DC3-4C2096321DA6}" type="presParOf" srcId="{2544BCCF-E002-438A-A74F-A495E284AB9E}" destId="{AB67786F-3905-46D7-A93E-AF5E97A1DB68}" srcOrd="2" destOrd="0" presId="urn:microsoft.com/office/officeart/2011/layout/HexagonRadial"/>
    <dgm:cxn modelId="{DF989294-F3A0-4374-B03A-5C9150A92A9B}" type="presParOf" srcId="{2544BCCF-E002-438A-A74F-A495E284AB9E}" destId="{D0749FBA-A039-460E-8EB7-07349660E9E7}" srcOrd="3" destOrd="0" presId="urn:microsoft.com/office/officeart/2011/layout/HexagonRadial"/>
    <dgm:cxn modelId="{F5DA7014-15E4-4D02-A52D-EA100B46749D}" type="presParOf" srcId="{D0749FBA-A039-460E-8EB7-07349660E9E7}" destId="{868AB947-ADE5-46AC-9026-8304CA11CDEB}" srcOrd="0" destOrd="0" presId="urn:microsoft.com/office/officeart/2011/layout/HexagonRadial"/>
    <dgm:cxn modelId="{5329203D-BDD2-4605-9E01-D59A2BC573E7}" type="presParOf" srcId="{2544BCCF-E002-438A-A74F-A495E284AB9E}" destId="{28444ACE-AB4C-4B84-A5F3-B60EE582385E}" srcOrd="4" destOrd="0" presId="urn:microsoft.com/office/officeart/2011/layout/HexagonRadial"/>
    <dgm:cxn modelId="{75E435C4-6809-4EF6-8D04-2A9E30D356B2}" type="presParOf" srcId="{2544BCCF-E002-438A-A74F-A495E284AB9E}" destId="{51F81EA7-6C16-4064-A9A3-974D86577728}" srcOrd="5" destOrd="0" presId="urn:microsoft.com/office/officeart/2011/layout/HexagonRadial"/>
    <dgm:cxn modelId="{F86DED83-EF9C-4A80-99E6-06B5BBFABA00}" type="presParOf" srcId="{51F81EA7-6C16-4064-A9A3-974D86577728}" destId="{B2A6F704-34B4-4E29-99E6-61B5FB753B5F}" srcOrd="0" destOrd="0" presId="urn:microsoft.com/office/officeart/2011/layout/HexagonRadial"/>
    <dgm:cxn modelId="{213DC67B-123E-4BB0-B383-F21821E017BB}" type="presParOf" srcId="{2544BCCF-E002-438A-A74F-A495E284AB9E}" destId="{C83C3C06-A202-4832-9AD7-6ED9D092A04C}" srcOrd="6" destOrd="0" presId="urn:microsoft.com/office/officeart/2011/layout/HexagonRadial"/>
    <dgm:cxn modelId="{7078C9E8-92FB-41CD-A23A-00D7282EAF3C}" type="presParOf" srcId="{2544BCCF-E002-438A-A74F-A495E284AB9E}" destId="{DA8EAE14-7540-460E-B450-CA5240B81D56}" srcOrd="7" destOrd="0" presId="urn:microsoft.com/office/officeart/2011/layout/HexagonRadial"/>
    <dgm:cxn modelId="{4B7818EA-19D2-4C1C-98C9-AFCB52E7FA6B}" type="presParOf" srcId="{DA8EAE14-7540-460E-B450-CA5240B81D56}" destId="{7CC1EDCE-2FE7-4E45-9414-DC40B3D97FA7}" srcOrd="0" destOrd="0" presId="urn:microsoft.com/office/officeart/2011/layout/HexagonRadial"/>
    <dgm:cxn modelId="{54E15A88-E8A9-452C-B5D2-319D03EC818C}" type="presParOf" srcId="{2544BCCF-E002-438A-A74F-A495E284AB9E}" destId="{5B907FC8-9B3B-4696-91E4-08971BF9F525}" srcOrd="8" destOrd="0" presId="urn:microsoft.com/office/officeart/2011/layout/HexagonRadial"/>
    <dgm:cxn modelId="{80ACF8F6-2DB3-4E87-A1FB-0E66F9AD6131}" type="presParOf" srcId="{2544BCCF-E002-438A-A74F-A495E284AB9E}" destId="{08C84FB7-C75A-4903-AAF1-3B387018DDD9}" srcOrd="9" destOrd="0" presId="urn:microsoft.com/office/officeart/2011/layout/HexagonRadial"/>
    <dgm:cxn modelId="{A74D821F-DD19-4447-9AC4-E4827C3C3960}" type="presParOf" srcId="{08C84FB7-C75A-4903-AAF1-3B387018DDD9}" destId="{CA03A5CC-D4CC-4B60-A4F9-B0D5A47FC231}" srcOrd="0" destOrd="0" presId="urn:microsoft.com/office/officeart/2011/layout/HexagonRadial"/>
    <dgm:cxn modelId="{8F379825-2B53-44B8-8E1C-D241A27ED719}" type="presParOf" srcId="{2544BCCF-E002-438A-A74F-A495E284AB9E}" destId="{0DD1483D-ABBF-4C01-A05A-2422BE723BD5}" srcOrd="10" destOrd="0" presId="urn:microsoft.com/office/officeart/2011/layout/HexagonRadial"/>
    <dgm:cxn modelId="{A634D970-2EB2-44AC-9617-BE6659ED78FB}" type="presParOf" srcId="{2544BCCF-E002-438A-A74F-A495E284AB9E}" destId="{F276F10A-6569-4D5A-8787-D62E28445ECB}" srcOrd="11" destOrd="0" presId="urn:microsoft.com/office/officeart/2011/layout/HexagonRadial"/>
    <dgm:cxn modelId="{E90BFC88-892A-4415-B6CA-A7DA9440892D}" type="presParOf" srcId="{F276F10A-6569-4D5A-8787-D62E28445ECB}" destId="{5EB18341-C21D-4938-A464-D3060C0A5EB8}" srcOrd="0" destOrd="0" presId="urn:microsoft.com/office/officeart/2011/layout/HexagonRadial"/>
    <dgm:cxn modelId="{A779273A-0C4F-4D18-BE5B-15E64727E192}" type="presParOf" srcId="{2544BCCF-E002-438A-A74F-A495E284AB9E}" destId="{B26889CB-5ABD-47CC-95BF-2DC4E5124E04}"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ED2E9-8C18-4D70-8661-BCFF59D5C3DA}" type="datetimeFigureOut">
              <a:rPr lang="en-GB" smtClean="0"/>
              <a:t>16/07/2019</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7955E0-4678-4CB9-8766-E08AD0AF29AE}" type="slidenum">
              <a:rPr lang="en-GB" smtClean="0"/>
              <a:t>‹#›</a:t>
            </a:fld>
            <a:endParaRPr lang="en-GB"/>
          </a:p>
        </p:txBody>
      </p:sp>
    </p:spTree>
    <p:extLst>
      <p:ext uri="{BB962C8B-B14F-4D97-AF65-F5344CB8AC3E}">
        <p14:creationId xmlns:p14="http://schemas.microsoft.com/office/powerpoint/2010/main" val="2949435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1</a:t>
            </a:fld>
            <a:endParaRPr lang="en-GB"/>
          </a:p>
        </p:txBody>
      </p:sp>
    </p:spTree>
    <p:extLst>
      <p:ext uri="{BB962C8B-B14F-4D97-AF65-F5344CB8AC3E}">
        <p14:creationId xmlns:p14="http://schemas.microsoft.com/office/powerpoint/2010/main" val="2355519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smtClean="0">
                <a:solidFill>
                  <a:srgbClr val="000000"/>
                </a:solidFill>
                <a:latin typeface="Arial Narrow" panose="020B0606020202030204" pitchFamily="34" charset="0"/>
              </a:rPr>
              <a:t>One KI reported that there are a total of 3,150 Syrian households in the area around the dam, the majority in the </a:t>
            </a:r>
            <a:r>
              <a:rPr lang="en-US" sz="1200" b="0" i="0" u="none" strike="noStrike" baseline="0" dirty="0" err="1" smtClean="0">
                <a:solidFill>
                  <a:srgbClr val="000000"/>
                </a:solidFill>
                <a:latin typeface="Arial Narrow" panose="020B0606020202030204" pitchFamily="34" charset="0"/>
              </a:rPr>
              <a:t>Almearad</a:t>
            </a:r>
            <a:r>
              <a:rPr lang="en-US" sz="1200" b="0" i="0" u="none" strike="noStrike" baseline="0" dirty="0" smtClean="0">
                <a:solidFill>
                  <a:srgbClr val="000000"/>
                </a:solidFill>
                <a:latin typeface="Arial Narrow" panose="020B0606020202030204" pitchFamily="34" charset="0"/>
              </a:rPr>
              <a:t> area, with fewer in </a:t>
            </a:r>
            <a:r>
              <a:rPr lang="en-US" sz="1200" b="0" i="0" u="none" strike="noStrike" baseline="0" dirty="0" err="1" smtClean="0">
                <a:solidFill>
                  <a:srgbClr val="000000"/>
                </a:solidFill>
                <a:latin typeface="Arial Narrow" panose="020B0606020202030204" pitchFamily="34" charset="0"/>
              </a:rPr>
              <a:t>Borma</a:t>
            </a:r>
            <a:r>
              <a:rPr lang="en-US" sz="1200" b="0" i="0" u="none" strike="noStrike" baseline="0" dirty="0" smtClean="0">
                <a:solidFill>
                  <a:srgbClr val="000000"/>
                </a:solidFill>
                <a:latin typeface="Arial Narrow" panose="020B0606020202030204" pitchFamily="34" charset="0"/>
              </a:rPr>
              <a:t> and </a:t>
            </a:r>
            <a:r>
              <a:rPr lang="en-US" sz="1200" b="0" i="0" u="none" strike="noStrike" baseline="0" dirty="0" err="1" smtClean="0">
                <a:solidFill>
                  <a:srgbClr val="000000"/>
                </a:solidFill>
                <a:latin typeface="Arial Narrow" panose="020B0606020202030204" pitchFamily="34" charset="0"/>
              </a:rPr>
              <a:t>Mastabah</a:t>
            </a:r>
            <a:r>
              <a:rPr lang="en-US" sz="1200" b="0" i="0" u="none" strike="noStrike" baseline="0" dirty="0" smtClean="0">
                <a:solidFill>
                  <a:srgbClr val="000000"/>
                </a:solidFill>
                <a:latin typeface="Arial Narrow" panose="020B0606020202030204" pitchFamily="34" charset="0"/>
              </a:rPr>
              <a:t>. As a result, </a:t>
            </a:r>
            <a:r>
              <a:rPr lang="en-US" sz="1200" b="1" i="0" u="none" strike="noStrike" baseline="0" dirty="0" smtClean="0">
                <a:solidFill>
                  <a:srgbClr val="000000"/>
                </a:solidFill>
                <a:latin typeface="Arial Narrow" panose="020B0606020202030204" pitchFamily="34" charset="0"/>
              </a:rPr>
              <a:t>the majority of community members interact with Syrians and other nationalities infrequently.</a:t>
            </a:r>
            <a:endParaRPr lang="en-US" sz="1200" b="0" i="0" u="none" strike="noStrike" baseline="0" dirty="0" smtClean="0">
              <a:solidFill>
                <a:srgbClr val="000000"/>
              </a:solidFill>
              <a:latin typeface="Arial Narrow" panose="020B0606020202030204" pitchFamily="34" charset="0"/>
            </a:endParaRPr>
          </a:p>
          <a:p>
            <a:r>
              <a:rPr lang="en-US" sz="1200" b="1" i="0" u="none" strike="noStrike" kern="1200" baseline="0" dirty="0" smtClean="0">
                <a:solidFill>
                  <a:schemeClr val="tx1"/>
                </a:solidFill>
                <a:latin typeface="+mn-lt"/>
                <a:ea typeface="+mn-ea"/>
                <a:cs typeface="+mn-cs"/>
              </a:rPr>
              <a:t>In general, individuals of other nationalities are distrusted less (11%) than Syrian refugees (21%), </a:t>
            </a:r>
            <a:r>
              <a:rPr lang="en-US" sz="1200" b="0" i="0" u="none" strike="noStrike" kern="1200" baseline="0" dirty="0" smtClean="0">
                <a:solidFill>
                  <a:schemeClr val="tx1"/>
                </a:solidFill>
                <a:latin typeface="+mn-lt"/>
                <a:ea typeface="+mn-ea"/>
                <a:cs typeface="+mn-cs"/>
              </a:rPr>
              <a:t>though the high proportion who ‘do not know’ reflects the relatively few non-Jordanians living in the assessed area (see Figure 8). </a:t>
            </a:r>
          </a:p>
          <a:p>
            <a:r>
              <a:rPr lang="en-US" sz="1200" b="1" i="0" u="none" strike="noStrike" kern="1200" baseline="0" dirty="0" smtClean="0">
                <a:solidFill>
                  <a:schemeClr val="tx1"/>
                </a:solidFill>
                <a:latin typeface="+mn-lt"/>
                <a:ea typeface="+mn-ea"/>
                <a:cs typeface="+mn-cs"/>
              </a:rPr>
              <a:t>For those reporting distrust of Syrian refugees, the main reason is over competition for jobs (76%), the perception that Syrian refugees have caused prices to increase (55%), as well as competition over access to assistance (28%). </a:t>
            </a:r>
            <a:r>
              <a:rPr lang="en-US" sz="1200" b="0" i="0" u="none" strike="noStrike" kern="1200" baseline="0" dirty="0" smtClean="0">
                <a:solidFill>
                  <a:schemeClr val="tx1"/>
                </a:solidFill>
                <a:latin typeface="+mn-lt"/>
                <a:ea typeface="+mn-ea"/>
                <a:cs typeface="+mn-cs"/>
              </a:rPr>
              <a:t>KIs reinforced this, suggesting that job opportunities should go to Jordanians first, particularly as NGOs are perceived to give money and assistance only to Syrians.</a:t>
            </a:r>
          </a:p>
          <a:p>
            <a:r>
              <a:rPr lang="en-US" sz="1200" b="1" i="0" u="none" strike="noStrike" kern="1200" baseline="0" dirty="0" smtClean="0">
                <a:solidFill>
                  <a:schemeClr val="tx1"/>
                </a:solidFill>
                <a:latin typeface="+mn-lt"/>
                <a:ea typeface="+mn-ea"/>
                <a:cs typeface="+mn-cs"/>
              </a:rPr>
              <a:t>Despite this, 78% of households do not perceive there to be tension between Syrian refugees and Jordanians</a:t>
            </a:r>
            <a:r>
              <a:rPr lang="en-US" sz="1200" b="0" i="0" u="none" strike="noStrike" kern="1200" baseline="0" dirty="0" smtClean="0">
                <a:solidFill>
                  <a:schemeClr val="tx1"/>
                </a:solidFill>
                <a:latin typeface="+mn-lt"/>
                <a:ea typeface="+mn-ea"/>
                <a:cs typeface="+mn-cs"/>
              </a:rPr>
              <a:t>, though 30% believe that tensions between the two populations groups has decreased over time. </a:t>
            </a:r>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12</a:t>
            </a:fld>
            <a:endParaRPr lang="en-GB"/>
          </a:p>
        </p:txBody>
      </p:sp>
    </p:spTree>
    <p:extLst>
      <p:ext uri="{BB962C8B-B14F-4D97-AF65-F5344CB8AC3E}">
        <p14:creationId xmlns:p14="http://schemas.microsoft.com/office/powerpoint/2010/main" val="2217268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Relations and interactions between Jordanian community members and Syrian refugees are good, albeit limited </a:t>
            </a:r>
            <a:r>
              <a:rPr lang="en-US" sz="1200" b="0" i="0" u="none" strike="noStrike" kern="1200" baseline="0" dirty="0" smtClean="0">
                <a:solidFill>
                  <a:schemeClr val="tx1"/>
                </a:solidFill>
                <a:latin typeface="+mn-lt"/>
                <a:ea typeface="+mn-ea"/>
                <a:cs typeface="+mn-cs"/>
              </a:rPr>
              <a:t>due to the relatively small population of Syrians and other nationalities. </a:t>
            </a:r>
            <a:r>
              <a:rPr lang="en-US" sz="1200" b="1" i="0" u="none" strike="noStrike" kern="1200" baseline="0" dirty="0" smtClean="0">
                <a:solidFill>
                  <a:schemeClr val="tx1"/>
                </a:solidFill>
                <a:latin typeface="+mn-lt"/>
                <a:ea typeface="+mn-ea"/>
                <a:cs typeface="+mn-cs"/>
              </a:rPr>
              <a:t>Despite this, nearly a quarter of the population purport to distrust Syrian refugees </a:t>
            </a:r>
            <a:r>
              <a:rPr lang="en-US" sz="1200" b="0" i="0" u="none" strike="noStrike" kern="1200" baseline="0" dirty="0" smtClean="0">
                <a:solidFill>
                  <a:schemeClr val="tx1"/>
                </a:solidFill>
                <a:latin typeface="+mn-lt"/>
                <a:ea typeface="+mn-ea"/>
                <a:cs typeface="+mn-cs"/>
              </a:rPr>
              <a:t>- mainly due to perceived competition over jobs and the presence of refugees causing prices to increase. This plays into community perceptions of CFW – while community members are not averse to Syrians being offered CFW opportunities, overall it is felt that such opportunities should be </a:t>
            </a:r>
            <a:r>
              <a:rPr lang="en-US" sz="1200" b="0" i="0" u="none" strike="noStrike" kern="1200" baseline="0" dirty="0" err="1" smtClean="0">
                <a:solidFill>
                  <a:schemeClr val="tx1"/>
                </a:solidFill>
                <a:latin typeface="+mn-lt"/>
                <a:ea typeface="+mn-ea"/>
                <a:cs typeface="+mn-cs"/>
              </a:rPr>
              <a:t>prioritised</a:t>
            </a:r>
            <a:r>
              <a:rPr lang="en-US" sz="1200" b="0" i="0" u="none" strike="noStrike" kern="1200" baseline="0" dirty="0" smtClean="0">
                <a:solidFill>
                  <a:schemeClr val="tx1"/>
                </a:solidFill>
                <a:latin typeface="+mn-lt"/>
                <a:ea typeface="+mn-ea"/>
                <a:cs typeface="+mn-cs"/>
              </a:rPr>
              <a:t> for Jordanians first, particularly as Syrians are perceived to receive more assistance from INGOs and local NGOs generally. As high unemployment and job competition is likely to continue to be a source of tension between Syrian refugees and host communities, CFW programmes should be cautiously managed to avoid any deterioration in existing levels of tension. </a:t>
            </a:r>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13</a:t>
            </a:fld>
            <a:endParaRPr lang="en-GB"/>
          </a:p>
        </p:txBody>
      </p:sp>
    </p:spTree>
    <p:extLst>
      <p:ext uri="{BB962C8B-B14F-4D97-AF65-F5344CB8AC3E}">
        <p14:creationId xmlns:p14="http://schemas.microsoft.com/office/powerpoint/2010/main" val="1079421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this information based on the</a:t>
            </a:r>
            <a:r>
              <a:rPr lang="en-US" baseline="0" dirty="0" smtClean="0"/>
              <a:t> household survey.</a:t>
            </a:r>
            <a:r>
              <a:rPr lang="en-US" b="0" baseline="0" dirty="0" smtClean="0"/>
              <a:t> </a:t>
            </a:r>
            <a:r>
              <a:rPr lang="en-US" sz="1200" b="0" i="0" u="none" strike="noStrike" kern="1200" baseline="0" dirty="0" smtClean="0">
                <a:solidFill>
                  <a:schemeClr val="tx1"/>
                </a:solidFill>
                <a:latin typeface="+mn-lt"/>
                <a:ea typeface="+mn-ea"/>
                <a:cs typeface="+mn-cs"/>
              </a:rPr>
              <a:t>In total, 380 surveys were conducted with households around King </a:t>
            </a:r>
            <a:r>
              <a:rPr lang="en-US" sz="1200" b="0" i="0" u="none" strike="noStrike" kern="1200" baseline="0" dirty="0" err="1" smtClean="0">
                <a:solidFill>
                  <a:schemeClr val="tx1"/>
                </a:solidFill>
                <a:latin typeface="+mn-lt"/>
                <a:ea typeface="+mn-ea"/>
                <a:cs typeface="+mn-cs"/>
              </a:rPr>
              <a:t>Talal</a:t>
            </a:r>
            <a:r>
              <a:rPr lang="en-US" sz="1200" b="0" i="0" u="none" strike="noStrike" kern="1200" baseline="0" dirty="0" smtClean="0">
                <a:solidFill>
                  <a:schemeClr val="tx1"/>
                </a:solidFill>
                <a:latin typeface="+mn-lt"/>
                <a:ea typeface="+mn-ea"/>
                <a:cs typeface="+mn-cs"/>
              </a:rPr>
              <a:t> dam.</a:t>
            </a:r>
          </a:p>
          <a:p>
            <a:r>
              <a:rPr lang="en-US" sz="1200" b="0" i="0" u="none" strike="noStrike" kern="1200" baseline="0" dirty="0" smtClean="0">
                <a:solidFill>
                  <a:schemeClr val="tx1"/>
                </a:solidFill>
                <a:latin typeface="+mn-lt"/>
                <a:ea typeface="+mn-ea"/>
                <a:cs typeface="+mn-cs"/>
              </a:rPr>
              <a:t>The majority of household heads in the communities around the dam are male-headed (84%) and married (86%). </a:t>
            </a:r>
          </a:p>
          <a:p>
            <a:r>
              <a:rPr lang="en-US" sz="1200" b="1" i="0" u="none" strike="noStrike" kern="1200" baseline="0" dirty="0" smtClean="0">
                <a:solidFill>
                  <a:schemeClr val="tx1"/>
                </a:solidFill>
                <a:latin typeface="+mn-lt"/>
                <a:ea typeface="+mn-ea"/>
                <a:cs typeface="+mn-cs"/>
              </a:rPr>
              <a:t>Heads of households in the communities surrounding the dam are relatively well-educated, with the majority educated to secondary education level (55%) </a:t>
            </a:r>
            <a:r>
              <a:rPr lang="en-US" sz="1200" b="0" i="0" u="none" strike="noStrike" kern="1200" baseline="0" dirty="0" smtClean="0">
                <a:solidFill>
                  <a:schemeClr val="tx1"/>
                </a:solidFill>
                <a:latin typeface="+mn-lt"/>
                <a:ea typeface="+mn-ea"/>
                <a:cs typeface="+mn-cs"/>
              </a:rPr>
              <a:t>and 17% to a postgraduate level (see Figure 1 below). There are no significant differences in education attainment levels between male and female heads of household in the area. </a:t>
            </a:r>
          </a:p>
          <a:p>
            <a:r>
              <a:rPr lang="en-US" sz="1200" b="0" i="0" u="none" strike="noStrike" kern="1200" baseline="0" dirty="0" smtClean="0">
                <a:solidFill>
                  <a:schemeClr val="tx1"/>
                </a:solidFill>
                <a:latin typeface="+mn-lt"/>
                <a:ea typeface="+mn-ea"/>
                <a:cs typeface="+mn-cs"/>
              </a:rPr>
              <a:t>According to KIIs and FGDs participants, there are over 45 tribes and sub-tribes in the King </a:t>
            </a:r>
            <a:r>
              <a:rPr lang="en-US" sz="1200" b="0" i="0" u="none" strike="noStrike" kern="1200" baseline="0" dirty="0" err="1" smtClean="0">
                <a:solidFill>
                  <a:schemeClr val="tx1"/>
                </a:solidFill>
                <a:latin typeface="+mn-lt"/>
                <a:ea typeface="+mn-ea"/>
                <a:cs typeface="+mn-cs"/>
              </a:rPr>
              <a:t>Talal</a:t>
            </a:r>
            <a:r>
              <a:rPr lang="en-US" sz="1200" b="0" i="0" u="none" strike="noStrike" kern="1200" baseline="0" dirty="0" smtClean="0">
                <a:solidFill>
                  <a:schemeClr val="tx1"/>
                </a:solidFill>
                <a:latin typeface="+mn-lt"/>
                <a:ea typeface="+mn-ea"/>
                <a:cs typeface="+mn-cs"/>
              </a:rPr>
              <a:t> dam area, dispersed throughout different communities, rather than being geographically concentrated together. </a:t>
            </a:r>
            <a:r>
              <a:rPr lang="en-US" sz="1200" b="1" i="0" u="none" strike="noStrike" kern="1200" baseline="0" dirty="0" smtClean="0">
                <a:solidFill>
                  <a:schemeClr val="tx1"/>
                </a:solidFill>
                <a:latin typeface="+mn-lt"/>
                <a:ea typeface="+mn-ea"/>
                <a:cs typeface="+mn-cs"/>
              </a:rPr>
              <a:t>The largest tribe is </a:t>
            </a:r>
            <a:r>
              <a:rPr lang="en-US" sz="1200" b="1" i="0" u="none" strike="noStrike" kern="1200" baseline="0" dirty="0" err="1" smtClean="0">
                <a:solidFill>
                  <a:schemeClr val="tx1"/>
                </a:solidFill>
                <a:latin typeface="+mn-lt"/>
                <a:ea typeface="+mn-ea"/>
                <a:cs typeface="+mn-cs"/>
              </a:rPr>
              <a:t>Bani</a:t>
            </a:r>
            <a:r>
              <a:rPr lang="en-US" sz="1200" b="1" i="0" u="none" strike="noStrike" kern="1200" baseline="0" dirty="0" smtClean="0">
                <a:solidFill>
                  <a:schemeClr val="tx1"/>
                </a:solidFill>
                <a:latin typeface="+mn-lt"/>
                <a:ea typeface="+mn-ea"/>
                <a:cs typeface="+mn-cs"/>
              </a:rPr>
              <a:t> Hasan (50%). </a:t>
            </a:r>
            <a:r>
              <a:rPr lang="en-US" sz="1200" b="0" i="0" u="none" strike="noStrike" kern="1200" baseline="0" dirty="0" smtClean="0">
                <a:solidFill>
                  <a:schemeClr val="tx1"/>
                </a:solidFill>
                <a:latin typeface="+mn-lt"/>
                <a:ea typeface="+mn-ea"/>
                <a:cs typeface="+mn-cs"/>
              </a:rPr>
              <a:t>According to FGD participants, </a:t>
            </a:r>
            <a:r>
              <a:rPr lang="en-US" sz="1200" b="0" i="0" u="none" strike="noStrike" kern="1200" baseline="0" dirty="0" err="1" smtClean="0">
                <a:solidFill>
                  <a:schemeClr val="tx1"/>
                </a:solidFill>
                <a:latin typeface="+mn-lt"/>
                <a:ea typeface="+mn-ea"/>
                <a:cs typeface="+mn-cs"/>
              </a:rPr>
              <a:t>Bani</a:t>
            </a:r>
            <a:r>
              <a:rPr lang="en-US" sz="1200" b="0" i="0" u="none" strike="noStrike" kern="1200" baseline="0" dirty="0" smtClean="0">
                <a:solidFill>
                  <a:schemeClr val="tx1"/>
                </a:solidFill>
                <a:latin typeface="+mn-lt"/>
                <a:ea typeface="+mn-ea"/>
                <a:cs typeface="+mn-cs"/>
              </a:rPr>
              <a:t> Hasan is also the wealthiest tribe due to their large number of livestock (a local indicator of wealth). </a:t>
            </a:r>
          </a:p>
          <a:p>
            <a:r>
              <a:rPr lang="en-US" sz="1200" b="1" i="0" u="none" strike="noStrike" kern="1200" baseline="0" dirty="0" smtClean="0">
                <a:solidFill>
                  <a:schemeClr val="tx1"/>
                </a:solidFill>
                <a:latin typeface="+mn-lt"/>
                <a:ea typeface="+mn-ea"/>
                <a:cs typeface="+mn-cs"/>
              </a:rPr>
              <a:t>The majority of households in the King </a:t>
            </a:r>
            <a:r>
              <a:rPr lang="en-US" sz="1200" b="1" i="0" u="none" strike="noStrike" kern="1200" baseline="0" dirty="0" err="1" smtClean="0">
                <a:solidFill>
                  <a:schemeClr val="tx1"/>
                </a:solidFill>
                <a:latin typeface="+mn-lt"/>
                <a:ea typeface="+mn-ea"/>
                <a:cs typeface="+mn-cs"/>
              </a:rPr>
              <a:t>Talal</a:t>
            </a:r>
            <a:r>
              <a:rPr lang="en-US" sz="1200" b="1" i="0" u="none" strike="noStrike" kern="1200" baseline="0" dirty="0" smtClean="0">
                <a:solidFill>
                  <a:schemeClr val="tx1"/>
                </a:solidFill>
                <a:latin typeface="+mn-lt"/>
                <a:ea typeface="+mn-ea"/>
                <a:cs typeface="+mn-cs"/>
              </a:rPr>
              <a:t> Dam area have at least one male family member who is employed (84%).</a:t>
            </a:r>
            <a:r>
              <a:rPr lang="en-US" sz="1200" b="0" i="0" u="none" strike="noStrike" kern="1200" baseline="0" dirty="0" smtClean="0">
                <a:solidFill>
                  <a:schemeClr val="tx1"/>
                </a:solidFill>
                <a:latin typeface="+mn-lt"/>
                <a:ea typeface="+mn-ea"/>
                <a:cs typeface="+mn-cs"/>
              </a:rPr>
              <a:t>5 Of these, the majority (73%) rely on just one working member, while 27% have two or more working household members. </a:t>
            </a:r>
            <a:r>
              <a:rPr lang="en-US" sz="1200" b="1" i="0" u="none" strike="noStrike" kern="1200" baseline="0" dirty="0" smtClean="0">
                <a:solidFill>
                  <a:schemeClr val="tx1"/>
                </a:solidFill>
                <a:latin typeface="+mn-lt"/>
                <a:ea typeface="+mn-ea"/>
                <a:cs typeface="+mn-cs"/>
              </a:rPr>
              <a:t>The top three sectors of employment for male community members are the military (43%), other public sector employment (12%) and agriculture (10%) . </a:t>
            </a:r>
            <a:r>
              <a:rPr lang="en-US" sz="1200" b="0" i="0" u="none" strike="noStrike" kern="1200" baseline="0" dirty="0" smtClean="0">
                <a:solidFill>
                  <a:schemeClr val="tx1"/>
                </a:solidFill>
                <a:latin typeface="+mn-lt"/>
                <a:ea typeface="+mn-ea"/>
                <a:cs typeface="+mn-cs"/>
              </a:rPr>
              <a:t>Female employment is low (15% of HHs)</a:t>
            </a:r>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Access to livelihoods constitutes a main concern for households in the assessed area </a:t>
            </a:r>
            <a:r>
              <a:rPr lang="en-US" sz="1200" b="0" i="0" u="none" strike="noStrike" kern="1200" baseline="0" dirty="0" smtClean="0">
                <a:solidFill>
                  <a:schemeClr val="tx1"/>
                </a:solidFill>
                <a:latin typeface="+mn-lt"/>
                <a:ea typeface="+mn-ea"/>
                <a:cs typeface="+mn-cs"/>
              </a:rPr>
              <a:t>with 47% identifying livelihoods as a priority need, followed by public transport (18%), and education (17%). </a:t>
            </a:r>
          </a:p>
        </p:txBody>
      </p:sp>
      <p:sp>
        <p:nvSpPr>
          <p:cNvPr id="4" name="Slide Number Placeholder 3"/>
          <p:cNvSpPr>
            <a:spLocks noGrp="1"/>
          </p:cNvSpPr>
          <p:nvPr>
            <p:ph type="sldNum" sz="quarter" idx="10"/>
          </p:nvPr>
        </p:nvSpPr>
        <p:spPr/>
        <p:txBody>
          <a:bodyPr/>
          <a:lstStyle/>
          <a:p>
            <a:fld id="{977955E0-4678-4CB9-8766-E08AD0AF29AE}" type="slidenum">
              <a:rPr lang="en-GB" smtClean="0"/>
              <a:t>15</a:t>
            </a:fld>
            <a:endParaRPr lang="en-GB"/>
          </a:p>
        </p:txBody>
      </p:sp>
    </p:spTree>
    <p:extLst>
      <p:ext uri="{BB962C8B-B14F-4D97-AF65-F5344CB8AC3E}">
        <p14:creationId xmlns:p14="http://schemas.microsoft.com/office/powerpoint/2010/main" val="2322472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The vast majority of the population in communities surrounding </a:t>
            </a:r>
            <a:r>
              <a:rPr lang="en-US" sz="1200" b="1" i="0" u="none" strike="noStrike" kern="1200" baseline="0" dirty="0" err="1" smtClean="0">
                <a:solidFill>
                  <a:schemeClr val="tx1"/>
                </a:solidFill>
                <a:latin typeface="+mn-lt"/>
                <a:ea typeface="+mn-ea"/>
                <a:cs typeface="+mn-cs"/>
              </a:rPr>
              <a:t>Tannour</a:t>
            </a:r>
            <a:r>
              <a:rPr lang="en-US" sz="1200" b="1" i="0" u="none" strike="noStrike" kern="1200" baseline="0" dirty="0" smtClean="0">
                <a:solidFill>
                  <a:schemeClr val="tx1"/>
                </a:solidFill>
                <a:latin typeface="+mn-lt"/>
                <a:ea typeface="+mn-ea"/>
                <a:cs typeface="+mn-cs"/>
              </a:rPr>
              <a:t> Dam are Jordanian (97%), </a:t>
            </a:r>
            <a:r>
              <a:rPr lang="en-US" sz="1200" b="0" i="0" u="none" strike="noStrike" kern="1200" baseline="0" dirty="0" smtClean="0">
                <a:solidFill>
                  <a:schemeClr val="tx1"/>
                </a:solidFill>
                <a:latin typeface="+mn-lt"/>
                <a:ea typeface="+mn-ea"/>
                <a:cs typeface="+mn-cs"/>
              </a:rPr>
              <a:t>with a smaller population of Syrian refugees (2.6%) and Egyptians (0.4%). </a:t>
            </a:r>
          </a:p>
          <a:p>
            <a:r>
              <a:rPr lang="en-US" sz="1200" b="0" i="0" u="none" strike="noStrike" kern="1200" baseline="0" dirty="0" smtClean="0">
                <a:solidFill>
                  <a:schemeClr val="tx1"/>
                </a:solidFill>
                <a:latin typeface="+mn-lt"/>
                <a:ea typeface="+mn-ea"/>
                <a:cs typeface="+mn-cs"/>
              </a:rPr>
              <a:t>Households are generally settled within their communities, on average respondents having been in their current location for 29 years.</a:t>
            </a:r>
          </a:p>
          <a:p>
            <a:r>
              <a:rPr lang="en-US" sz="1200" b="1" i="0" u="none" strike="noStrike" kern="1200" baseline="0" dirty="0" smtClean="0">
                <a:solidFill>
                  <a:schemeClr val="tx1"/>
                </a:solidFill>
                <a:latin typeface="+mn-lt"/>
                <a:ea typeface="+mn-ea"/>
                <a:cs typeface="+mn-cs"/>
              </a:rPr>
              <a:t>The majority of households in the </a:t>
            </a:r>
            <a:r>
              <a:rPr lang="en-US" sz="1200" b="1" i="0" u="none" strike="noStrike" kern="1200" baseline="0" dirty="0" err="1" smtClean="0">
                <a:solidFill>
                  <a:schemeClr val="tx1"/>
                </a:solidFill>
                <a:latin typeface="+mn-lt"/>
                <a:ea typeface="+mn-ea"/>
                <a:cs typeface="+mn-cs"/>
              </a:rPr>
              <a:t>Tannour</a:t>
            </a:r>
            <a:r>
              <a:rPr lang="en-US" sz="1200" b="1" i="0" u="none" strike="noStrike" kern="1200" baseline="0" dirty="0" smtClean="0">
                <a:solidFill>
                  <a:schemeClr val="tx1"/>
                </a:solidFill>
                <a:latin typeface="+mn-lt"/>
                <a:ea typeface="+mn-ea"/>
                <a:cs typeface="+mn-cs"/>
              </a:rPr>
              <a:t> Dam area have at least one male family member who is employed (83%).</a:t>
            </a:r>
            <a:r>
              <a:rPr lang="en-US" sz="1200" b="0" i="0" u="none" strike="noStrike" kern="1200" baseline="0" dirty="0" smtClean="0">
                <a:solidFill>
                  <a:schemeClr val="tx1"/>
                </a:solidFill>
                <a:latin typeface="+mn-lt"/>
                <a:ea typeface="+mn-ea"/>
                <a:cs typeface="+mn-cs"/>
              </a:rPr>
              <a:t>5 Of these, the majority (73%) rely on just one working male family member, while 26% have two or more working male family members. </a:t>
            </a:r>
            <a:r>
              <a:rPr lang="en-US" sz="1200" b="1" i="0" u="none" strike="noStrike" kern="1200" baseline="0" dirty="0" smtClean="0">
                <a:solidFill>
                  <a:schemeClr val="tx1"/>
                </a:solidFill>
                <a:latin typeface="+mn-lt"/>
                <a:ea typeface="+mn-ea"/>
                <a:cs typeface="+mn-cs"/>
              </a:rPr>
              <a:t>The top three sectors of employment for male community members are the military (46%), military pension (retired) (32%)6 or other public sector employment (17%) </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high reliance on the military for income reflects the low diversity of livelihood opportunities in the area. There are also few agricultural livelihood opportunities, with only 3% of households with employed male family members with men working in agriculture, and no households with women working in agriculture. </a:t>
            </a: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There are many different tribes in the </a:t>
            </a:r>
            <a:r>
              <a:rPr lang="en-US" sz="1200" b="1" i="0" u="none" strike="noStrike" kern="1200" baseline="0" dirty="0" err="1" smtClean="0">
                <a:solidFill>
                  <a:schemeClr val="tx1"/>
                </a:solidFill>
                <a:latin typeface="+mn-lt"/>
                <a:ea typeface="+mn-ea"/>
                <a:cs typeface="+mn-cs"/>
              </a:rPr>
              <a:t>Tannour</a:t>
            </a:r>
            <a:r>
              <a:rPr lang="en-US" sz="1200" b="1" i="0" u="none" strike="noStrike" kern="1200" baseline="0" dirty="0" smtClean="0">
                <a:solidFill>
                  <a:schemeClr val="tx1"/>
                </a:solidFill>
                <a:latin typeface="+mn-lt"/>
                <a:ea typeface="+mn-ea"/>
                <a:cs typeface="+mn-cs"/>
              </a:rPr>
              <a:t> Dam area</a:t>
            </a:r>
            <a:r>
              <a:rPr lang="en-US" sz="1200" b="0" i="0" u="none" strike="noStrike" kern="1200" baseline="0" dirty="0" smtClean="0">
                <a:solidFill>
                  <a:schemeClr val="tx1"/>
                </a:solidFill>
                <a:latin typeface="+mn-lt"/>
                <a:ea typeface="+mn-ea"/>
                <a:cs typeface="+mn-cs"/>
              </a:rPr>
              <a:t>, survey respondents reporting 62 different tribes. </a:t>
            </a:r>
            <a:r>
              <a:rPr lang="en-US" sz="1200" b="1" i="0" u="none" strike="noStrike" kern="1200" baseline="0" dirty="0" smtClean="0">
                <a:solidFill>
                  <a:schemeClr val="tx1"/>
                </a:solidFill>
                <a:latin typeface="+mn-lt"/>
                <a:ea typeface="+mn-ea"/>
                <a:cs typeface="+mn-cs"/>
              </a:rPr>
              <a:t>The largest tribes are </a:t>
            </a:r>
            <a:r>
              <a:rPr lang="en-US" sz="1200" b="1" i="0" u="none" strike="noStrike" kern="1200" baseline="0" dirty="0" err="1" smtClean="0">
                <a:solidFill>
                  <a:schemeClr val="tx1"/>
                </a:solidFill>
                <a:latin typeface="+mn-lt"/>
                <a:ea typeface="+mn-ea"/>
                <a:cs typeface="+mn-cs"/>
              </a:rPr>
              <a:t>Tarawneh</a:t>
            </a:r>
            <a:r>
              <a:rPr lang="en-US" sz="1200" b="1" i="0" u="none" strike="noStrike" kern="1200" baseline="0" dirty="0" smtClean="0">
                <a:solidFill>
                  <a:schemeClr val="tx1"/>
                </a:solidFill>
                <a:latin typeface="+mn-lt"/>
                <a:ea typeface="+mn-ea"/>
                <a:cs typeface="+mn-cs"/>
              </a:rPr>
              <a:t> (28%), Al </a:t>
            </a:r>
            <a:r>
              <a:rPr lang="en-US" sz="1200" b="1" i="0" u="none" strike="noStrike" kern="1200" baseline="0" dirty="0" err="1" smtClean="0">
                <a:solidFill>
                  <a:schemeClr val="tx1"/>
                </a:solidFill>
                <a:latin typeface="+mn-lt"/>
                <a:ea typeface="+mn-ea"/>
                <a:cs typeface="+mn-cs"/>
              </a:rPr>
              <a:t>Naimat</a:t>
            </a:r>
            <a:r>
              <a:rPr lang="en-US" sz="1200" b="1" i="0" u="none" strike="noStrike" kern="1200" baseline="0" dirty="0" smtClean="0">
                <a:solidFill>
                  <a:schemeClr val="tx1"/>
                </a:solidFill>
                <a:latin typeface="+mn-lt"/>
                <a:ea typeface="+mn-ea"/>
                <a:cs typeface="+mn-cs"/>
              </a:rPr>
              <a:t> (14%), </a:t>
            </a:r>
            <a:r>
              <a:rPr lang="en-US" sz="1200" b="1" i="0" u="none" strike="noStrike" kern="1200" baseline="0" dirty="0" err="1" smtClean="0">
                <a:solidFill>
                  <a:schemeClr val="tx1"/>
                </a:solidFill>
                <a:latin typeface="+mn-lt"/>
                <a:ea typeface="+mn-ea"/>
                <a:cs typeface="+mn-cs"/>
              </a:rPr>
              <a:t>Sarayrah</a:t>
            </a:r>
            <a:r>
              <a:rPr lang="en-US" sz="1200" b="1" i="0" u="none" strike="noStrike" kern="1200" baseline="0" dirty="0" smtClean="0">
                <a:solidFill>
                  <a:schemeClr val="tx1"/>
                </a:solidFill>
                <a:latin typeface="+mn-lt"/>
                <a:ea typeface="+mn-ea"/>
                <a:cs typeface="+mn-cs"/>
              </a:rPr>
              <a:t> (9%), </a:t>
            </a:r>
            <a:r>
              <a:rPr lang="en-US" sz="1200" b="1" i="0" u="none" strike="noStrike" kern="1200" baseline="0" dirty="0" err="1" smtClean="0">
                <a:solidFill>
                  <a:schemeClr val="tx1"/>
                </a:solidFill>
                <a:latin typeface="+mn-lt"/>
                <a:ea typeface="+mn-ea"/>
                <a:cs typeface="+mn-cs"/>
              </a:rPr>
              <a:t>Nawayseh</a:t>
            </a:r>
            <a:r>
              <a:rPr lang="en-US" sz="1200" b="1" i="0" u="none" strike="noStrike" kern="1200" baseline="0" dirty="0" smtClean="0">
                <a:solidFill>
                  <a:schemeClr val="tx1"/>
                </a:solidFill>
                <a:latin typeface="+mn-lt"/>
                <a:ea typeface="+mn-ea"/>
                <a:cs typeface="+mn-cs"/>
              </a:rPr>
              <a:t> (8%) and </a:t>
            </a:r>
            <a:r>
              <a:rPr lang="en-US" sz="1200" b="1" i="0" u="none" strike="noStrike" kern="1200" baseline="0" dirty="0" err="1" smtClean="0">
                <a:solidFill>
                  <a:schemeClr val="tx1"/>
                </a:solidFill>
                <a:latin typeface="+mn-lt"/>
                <a:ea typeface="+mn-ea"/>
                <a:cs typeface="+mn-cs"/>
              </a:rPr>
              <a:t>Khrisha</a:t>
            </a:r>
            <a:r>
              <a:rPr lang="en-US" sz="1200" b="1" i="0" u="none" strike="noStrike" kern="1200" baseline="0" dirty="0" smtClean="0">
                <a:solidFill>
                  <a:schemeClr val="tx1"/>
                </a:solidFill>
                <a:latin typeface="+mn-lt"/>
                <a:ea typeface="+mn-ea"/>
                <a:cs typeface="+mn-cs"/>
              </a:rPr>
              <a:t> (8%). </a:t>
            </a:r>
            <a:r>
              <a:rPr lang="en-US" sz="1200" b="0" i="0" u="none" strike="noStrike" kern="1200" baseline="0" dirty="0" smtClean="0">
                <a:solidFill>
                  <a:schemeClr val="tx1"/>
                </a:solidFill>
                <a:latin typeface="+mn-lt"/>
                <a:ea typeface="+mn-ea"/>
                <a:cs typeface="+mn-cs"/>
              </a:rPr>
              <a:t>There appear to be some differences between tribal communities. FGD participants from That </a:t>
            </a:r>
            <a:r>
              <a:rPr lang="en-US" sz="1200" b="0" i="0" u="none" strike="noStrike" kern="1200" baseline="0" dirty="0" err="1" smtClean="0">
                <a:solidFill>
                  <a:schemeClr val="tx1"/>
                </a:solidFill>
                <a:latin typeface="+mn-lt"/>
                <a:ea typeface="+mn-ea"/>
                <a:cs typeface="+mn-cs"/>
              </a:rPr>
              <a:t>Rass</a:t>
            </a:r>
            <a:r>
              <a:rPr lang="en-US" sz="1200" b="0" i="0" u="none" strike="noStrike" kern="1200" baseline="0" dirty="0" smtClean="0">
                <a:solidFill>
                  <a:schemeClr val="tx1"/>
                </a:solidFill>
                <a:latin typeface="+mn-lt"/>
                <a:ea typeface="+mn-ea"/>
                <a:cs typeface="+mn-cs"/>
              </a:rPr>
              <a:t> FGDs explained that the </a:t>
            </a:r>
            <a:r>
              <a:rPr lang="en-US" sz="1200" b="0" i="0" u="none" strike="noStrike" kern="1200" baseline="0" dirty="0" err="1" smtClean="0">
                <a:solidFill>
                  <a:schemeClr val="tx1"/>
                </a:solidFill>
                <a:latin typeface="+mn-lt"/>
                <a:ea typeface="+mn-ea"/>
                <a:cs typeface="+mn-cs"/>
              </a:rPr>
              <a:t>Ja’freh</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Hawary</a:t>
            </a:r>
            <a:r>
              <a:rPr lang="en-US" sz="1200" b="0" i="0" u="none" strike="noStrike" kern="1200" baseline="0" dirty="0" smtClean="0">
                <a:solidFill>
                  <a:schemeClr val="tx1"/>
                </a:solidFill>
                <a:latin typeface="+mn-lt"/>
                <a:ea typeface="+mn-ea"/>
                <a:cs typeface="+mn-cs"/>
              </a:rPr>
              <a:t> sub-tribes are the largest, and have better levels of education than other tribes in the community. Furthermore the </a:t>
            </a:r>
            <a:r>
              <a:rPr lang="en-US" sz="1200" b="0" i="0" u="none" strike="noStrike" kern="1200" baseline="0" dirty="0" err="1" smtClean="0">
                <a:solidFill>
                  <a:schemeClr val="tx1"/>
                </a:solidFill>
                <a:latin typeface="+mn-lt"/>
                <a:ea typeface="+mn-ea"/>
                <a:cs typeface="+mn-cs"/>
              </a:rPr>
              <a:t>Hawary</a:t>
            </a:r>
            <a:r>
              <a:rPr lang="en-US" sz="1200" b="0" i="0" u="none" strike="noStrike" kern="1200" baseline="0" dirty="0" smtClean="0">
                <a:solidFill>
                  <a:schemeClr val="tx1"/>
                </a:solidFill>
                <a:latin typeface="+mn-lt"/>
                <a:ea typeface="+mn-ea"/>
                <a:cs typeface="+mn-cs"/>
              </a:rPr>
              <a:t> are perceived to be wealthier, with more members holding positions in the public sector, and owning more land. </a:t>
            </a:r>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16</a:t>
            </a:fld>
            <a:endParaRPr lang="en-GB"/>
          </a:p>
        </p:txBody>
      </p:sp>
    </p:spTree>
    <p:extLst>
      <p:ext uri="{BB962C8B-B14F-4D97-AF65-F5344CB8AC3E}">
        <p14:creationId xmlns:p14="http://schemas.microsoft.com/office/powerpoint/2010/main" val="3032449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FGD and KIIs unanimously identified the Arab Potash Company, </a:t>
            </a:r>
            <a:r>
              <a:rPr lang="en-US" sz="1200" b="0" i="0" u="none" strike="noStrike" kern="1200" baseline="0" dirty="0" smtClean="0">
                <a:solidFill>
                  <a:schemeClr val="tx1"/>
                </a:solidFill>
                <a:latin typeface="+mn-lt"/>
                <a:ea typeface="+mn-ea"/>
                <a:cs typeface="+mn-cs"/>
              </a:rPr>
              <a:t>which conducts water desalination operations, </a:t>
            </a:r>
            <a:r>
              <a:rPr lang="en-US" sz="1200" b="1" i="0" u="none" strike="noStrike" kern="1200" baseline="0" dirty="0" smtClean="0">
                <a:solidFill>
                  <a:schemeClr val="tx1"/>
                </a:solidFill>
                <a:latin typeface="+mn-lt"/>
                <a:ea typeface="+mn-ea"/>
                <a:cs typeface="+mn-cs"/>
              </a:rPr>
              <a:t>as the main beneficiary of </a:t>
            </a:r>
            <a:r>
              <a:rPr lang="en-US" sz="1200" b="1" i="0" u="none" strike="noStrike" kern="1200" baseline="0" dirty="0" err="1" smtClean="0">
                <a:solidFill>
                  <a:schemeClr val="tx1"/>
                </a:solidFill>
                <a:latin typeface="+mn-lt"/>
                <a:ea typeface="+mn-ea"/>
                <a:cs typeface="+mn-cs"/>
              </a:rPr>
              <a:t>Tannour</a:t>
            </a:r>
            <a:r>
              <a:rPr lang="en-US" sz="1200" b="1" i="0" u="none" strike="noStrike" kern="1200" baseline="0" dirty="0" smtClean="0">
                <a:solidFill>
                  <a:schemeClr val="tx1"/>
                </a:solidFill>
                <a:latin typeface="+mn-lt"/>
                <a:ea typeface="+mn-ea"/>
                <a:cs typeface="+mn-cs"/>
              </a:rPr>
              <a:t> Dam</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Farmers are allowed to use some of the water from the streams for irrigation, though it is forbidden to take water from the dam itself, and only people living near the dam can go to the area at all. The government appears to be the main land owner around the dam, as well as some private landowners, particularly the </a:t>
            </a:r>
            <a:r>
              <a:rPr lang="en-US" sz="1200" b="0" i="0" u="none" strike="noStrike" kern="1200" baseline="0" dirty="0" err="1" smtClean="0">
                <a:solidFill>
                  <a:schemeClr val="tx1"/>
                </a:solidFill>
                <a:latin typeface="+mn-lt"/>
                <a:ea typeface="+mn-ea"/>
                <a:cs typeface="+mn-cs"/>
              </a:rPr>
              <a:t>Khrisha</a:t>
            </a:r>
            <a:r>
              <a:rPr lang="en-US" sz="1200" b="0" i="0" u="none" strike="noStrike" kern="1200" baseline="0" dirty="0" smtClean="0">
                <a:solidFill>
                  <a:schemeClr val="tx1"/>
                </a:solidFill>
                <a:latin typeface="+mn-lt"/>
                <a:ea typeface="+mn-ea"/>
                <a:cs typeface="+mn-cs"/>
              </a:rPr>
              <a:t> tribe and around </a:t>
            </a:r>
            <a:r>
              <a:rPr lang="en-US" sz="1200" b="0" i="0" u="none" strike="noStrike" kern="1200" baseline="0" dirty="0" err="1" smtClean="0">
                <a:solidFill>
                  <a:schemeClr val="tx1"/>
                </a:solidFill>
                <a:latin typeface="+mn-lt"/>
                <a:ea typeface="+mn-ea"/>
                <a:cs typeface="+mn-cs"/>
              </a:rPr>
              <a:t>Afra</a:t>
            </a:r>
            <a:r>
              <a:rPr lang="en-US" sz="1200" b="0" i="0" u="none" strike="noStrike" kern="1200" baseline="0" dirty="0" smtClean="0">
                <a:solidFill>
                  <a:schemeClr val="tx1"/>
                </a:solidFill>
                <a:latin typeface="+mn-lt"/>
                <a:ea typeface="+mn-ea"/>
                <a:cs typeface="+mn-cs"/>
              </a:rPr>
              <a:t>, the Al </a:t>
            </a:r>
            <a:r>
              <a:rPr lang="en-US" sz="1200" b="0" i="0" u="none" strike="noStrike" kern="1200" baseline="0" dirty="0" err="1" smtClean="0">
                <a:solidFill>
                  <a:schemeClr val="tx1"/>
                </a:solidFill>
                <a:latin typeface="+mn-lt"/>
                <a:ea typeface="+mn-ea"/>
                <a:cs typeface="+mn-cs"/>
              </a:rPr>
              <a:t>Neimat</a:t>
            </a:r>
            <a:r>
              <a:rPr lang="en-US" sz="1200" b="0" i="0" u="none" strike="noStrike" kern="1200" baseline="0" dirty="0" smtClean="0">
                <a:solidFill>
                  <a:schemeClr val="tx1"/>
                </a:solidFill>
                <a:latin typeface="+mn-lt"/>
                <a:ea typeface="+mn-ea"/>
                <a:cs typeface="+mn-cs"/>
              </a:rPr>
              <a:t> tribe. Land use is mixed between livestock rearing as well as fruit and vegetable cultivation. Similarly, when asked who the largest land owners around the dam are, households identified government bodies (34%) and local communities (21%) as the largest landowners, though 32% did not know.</a:t>
            </a:r>
          </a:p>
          <a:p>
            <a:r>
              <a:rPr lang="en-US" sz="1200" b="0" i="0" u="none" strike="noStrike" kern="1200" baseline="0" dirty="0" smtClean="0">
                <a:solidFill>
                  <a:schemeClr val="tx1"/>
                </a:solidFill>
                <a:latin typeface="+mn-lt"/>
                <a:ea typeface="+mn-ea"/>
                <a:cs typeface="+mn-cs"/>
              </a:rPr>
              <a:t>Another dispute reported by both </a:t>
            </a:r>
            <a:r>
              <a:rPr lang="en-US" sz="1200" b="0" i="0" u="none" strike="noStrike" kern="1200" baseline="0" dirty="0" err="1" smtClean="0">
                <a:solidFill>
                  <a:schemeClr val="tx1"/>
                </a:solidFill>
                <a:latin typeface="+mn-lt"/>
                <a:ea typeface="+mn-ea"/>
                <a:cs typeface="+mn-cs"/>
              </a:rPr>
              <a:t>Mazar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Janoobee</a:t>
            </a:r>
            <a:r>
              <a:rPr lang="en-US" sz="1200" b="0" i="0" u="none" strike="noStrike" kern="1200" baseline="0" dirty="0" smtClean="0">
                <a:solidFill>
                  <a:schemeClr val="tx1"/>
                </a:solidFill>
                <a:latin typeface="+mn-lt"/>
                <a:ea typeface="+mn-ea"/>
                <a:cs typeface="+mn-cs"/>
              </a:rPr>
              <a:t> and That </a:t>
            </a:r>
            <a:r>
              <a:rPr lang="en-US" sz="1200" b="0" i="0" u="none" strike="noStrike" kern="1200" baseline="0" dirty="0" err="1" smtClean="0">
                <a:solidFill>
                  <a:schemeClr val="tx1"/>
                </a:solidFill>
                <a:latin typeface="+mn-lt"/>
                <a:ea typeface="+mn-ea"/>
                <a:cs typeface="+mn-cs"/>
              </a:rPr>
              <a:t>Rass</a:t>
            </a:r>
            <a:r>
              <a:rPr lang="en-US" sz="1200" b="0" i="0" u="none" strike="noStrike" kern="1200" baseline="0" dirty="0" smtClean="0">
                <a:solidFill>
                  <a:schemeClr val="tx1"/>
                </a:solidFill>
                <a:latin typeface="+mn-lt"/>
                <a:ea typeface="+mn-ea"/>
                <a:cs typeface="+mn-cs"/>
              </a:rPr>
              <a:t> FGD participants revolved around ownership of government land around the dam, and tribal influence over certain areas (refer to Map 2, area directly north of </a:t>
            </a:r>
            <a:r>
              <a:rPr lang="en-US" sz="1200" b="0" i="0" u="none" strike="noStrike" kern="1200" baseline="0" dirty="0" err="1" smtClean="0">
                <a:solidFill>
                  <a:schemeClr val="tx1"/>
                </a:solidFill>
                <a:latin typeface="+mn-lt"/>
                <a:ea typeface="+mn-ea"/>
                <a:cs typeface="+mn-cs"/>
              </a:rPr>
              <a:t>Tannour</a:t>
            </a:r>
            <a:r>
              <a:rPr lang="en-US" sz="1200" b="0" i="0" u="none" strike="noStrike" kern="1200" baseline="0" dirty="0" smtClean="0">
                <a:solidFill>
                  <a:schemeClr val="tx1"/>
                </a:solidFill>
                <a:latin typeface="+mn-lt"/>
                <a:ea typeface="+mn-ea"/>
                <a:cs typeface="+mn-cs"/>
              </a:rPr>
              <a:t> Dam). This conflict is reportedly being addressed by the </a:t>
            </a:r>
            <a:r>
              <a:rPr lang="en-US" sz="1200" b="0" i="1" u="none" strike="noStrike" kern="1200" baseline="0" dirty="0" err="1" smtClean="0">
                <a:solidFill>
                  <a:schemeClr val="tx1"/>
                </a:solidFill>
                <a:latin typeface="+mn-lt"/>
                <a:ea typeface="+mn-ea"/>
                <a:cs typeface="+mn-cs"/>
              </a:rPr>
              <a:t>mukhtar</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and the </a:t>
            </a:r>
            <a:r>
              <a:rPr lang="en-US" sz="1200" b="0" i="1" u="none" strike="noStrike" kern="1200" baseline="0" dirty="0" err="1" smtClean="0">
                <a:solidFill>
                  <a:schemeClr val="tx1"/>
                </a:solidFill>
                <a:latin typeface="+mn-lt"/>
                <a:ea typeface="+mn-ea"/>
                <a:cs typeface="+mn-cs"/>
              </a:rPr>
              <a:t>Mutasarref</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(mayor) as well as the Governor. </a:t>
            </a:r>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17</a:t>
            </a:fld>
            <a:endParaRPr lang="en-GB"/>
          </a:p>
        </p:txBody>
      </p:sp>
    </p:spTree>
    <p:extLst>
      <p:ext uri="{BB962C8B-B14F-4D97-AF65-F5344CB8AC3E}">
        <p14:creationId xmlns:p14="http://schemas.microsoft.com/office/powerpoint/2010/main" val="1008070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general, individuals of other nationalities are distrusted less (15%) than Syrian refugees (21%), </a:t>
            </a:r>
            <a:r>
              <a:rPr lang="en-US" sz="1200" b="0" i="0" u="none" strike="noStrike" kern="1200" baseline="0" dirty="0" smtClean="0">
                <a:solidFill>
                  <a:schemeClr val="tx1"/>
                </a:solidFill>
                <a:latin typeface="+mn-lt"/>
                <a:ea typeface="+mn-ea"/>
                <a:cs typeface="+mn-cs"/>
              </a:rPr>
              <a:t>though the high proportion who ‘do not know’ reflects the relatively few non-Jordanians living in the assessed area (see Figure 8). </a:t>
            </a:r>
            <a:r>
              <a:rPr lang="en-US" sz="1200" b="1" i="0" u="none" strike="noStrike" kern="1200" baseline="0" dirty="0" smtClean="0">
                <a:solidFill>
                  <a:schemeClr val="tx1"/>
                </a:solidFill>
                <a:latin typeface="+mn-lt"/>
                <a:ea typeface="+mn-ea"/>
                <a:cs typeface="+mn-cs"/>
              </a:rPr>
              <a:t>For those reporting distrust of Syrian refugees, the main reason is competition for jobs (77%), the perception that Syrian refugees have caused prices to increase (74%), as well as competition over access to assistance (37%). </a:t>
            </a:r>
          </a:p>
          <a:p>
            <a:r>
              <a:rPr lang="en-US" sz="1200" b="0" i="0" u="none" strike="noStrike" kern="1200" baseline="0" dirty="0" smtClean="0">
                <a:solidFill>
                  <a:schemeClr val="tx1"/>
                </a:solidFill>
                <a:latin typeface="+mn-lt"/>
                <a:ea typeface="+mn-ea"/>
                <a:cs typeface="+mn-cs"/>
              </a:rPr>
              <a:t>Jordanian FGD participants stressed the perception that Syrian refugees have access to humanitarian assistance while Jordanians do not. Despite this, 76% of households do not perceive there to be tension between Syrian refugees and Jordanians </a:t>
            </a:r>
          </a:p>
          <a:p>
            <a:r>
              <a:rPr lang="en-US" sz="1200" b="0" i="0" u="none" strike="noStrike" kern="1200" baseline="0" dirty="0" smtClean="0">
                <a:solidFill>
                  <a:schemeClr val="tx1"/>
                </a:solidFill>
                <a:latin typeface="+mn-lt"/>
                <a:ea typeface="+mn-ea"/>
                <a:cs typeface="+mn-cs"/>
              </a:rPr>
              <a:t>there were no current disputes around nationality reported. </a:t>
            </a:r>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18</a:t>
            </a:fld>
            <a:endParaRPr lang="en-GB"/>
          </a:p>
        </p:txBody>
      </p:sp>
    </p:spTree>
    <p:extLst>
      <p:ext uri="{BB962C8B-B14F-4D97-AF65-F5344CB8AC3E}">
        <p14:creationId xmlns:p14="http://schemas.microsoft.com/office/powerpoint/2010/main" val="2257589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Households have very limited interaction with NGOs, particularly international </a:t>
            </a:r>
            <a:r>
              <a:rPr lang="en-US" sz="1200" b="1" i="0" u="none" strike="noStrike" kern="1200" baseline="0" dirty="0" err="1" smtClean="0">
                <a:solidFill>
                  <a:schemeClr val="tx1"/>
                </a:solidFill>
                <a:latin typeface="+mn-lt"/>
                <a:ea typeface="+mn-ea"/>
                <a:cs typeface="+mn-cs"/>
              </a:rPr>
              <a:t>organisations</a:t>
            </a:r>
            <a:r>
              <a:rPr lang="en-US" sz="1200" b="0" i="0" u="none" strike="noStrike" kern="1200" baseline="0" dirty="0" smtClean="0">
                <a:solidFill>
                  <a:schemeClr val="tx1"/>
                </a:solidFill>
                <a:latin typeface="+mn-lt"/>
                <a:ea typeface="+mn-ea"/>
                <a:cs typeface="+mn-cs"/>
              </a:rPr>
              <a:t>. In total, 12% of households report to interact with local NGOs at least once every six months, and only 4% interact with international NGOs at least once every six months. </a:t>
            </a:r>
          </a:p>
          <a:p>
            <a:r>
              <a:rPr lang="en-US" sz="1200" b="1" i="0" u="none" strike="noStrike" kern="1200" baseline="0" dirty="0" smtClean="0">
                <a:solidFill>
                  <a:schemeClr val="tx1"/>
                </a:solidFill>
                <a:latin typeface="+mn-lt"/>
                <a:ea typeface="+mn-ea"/>
                <a:cs typeface="+mn-cs"/>
              </a:rPr>
              <a:t>As such, the majority of households do not know if they trust these </a:t>
            </a:r>
            <a:r>
              <a:rPr lang="en-US" sz="1200" b="1" i="0" u="none" strike="noStrike" kern="1200" baseline="0" dirty="0" err="1" smtClean="0">
                <a:solidFill>
                  <a:schemeClr val="tx1"/>
                </a:solidFill>
                <a:latin typeface="+mn-lt"/>
                <a:ea typeface="+mn-ea"/>
                <a:cs typeface="+mn-cs"/>
              </a:rPr>
              <a:t>organisations</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(63% for INGOs and 50% for local NGOs)</a:t>
            </a:r>
          </a:p>
          <a:p>
            <a:r>
              <a:rPr lang="en-US" sz="1200" b="0" i="0" u="none" strike="noStrike" kern="1200" baseline="0" dirty="0" smtClean="0">
                <a:solidFill>
                  <a:schemeClr val="tx1"/>
                </a:solidFill>
                <a:latin typeface="+mn-lt"/>
                <a:ea typeface="+mn-ea"/>
                <a:cs typeface="+mn-cs"/>
              </a:rPr>
              <a:t>FGD Participants from the ITS were more distrustful, and had a negative perception of NGOs reaching out to them for meetings, information and photos but then providing no assistance. They also felt the selection of beneficiaries was unfair, for example bussing Syrian refugees from outside the area for CFW opportunities. </a:t>
            </a:r>
          </a:p>
          <a:p>
            <a:r>
              <a:rPr lang="en-US" sz="1200" b="0" i="0" u="none" strike="noStrike" kern="1200" baseline="0" dirty="0" smtClean="0">
                <a:solidFill>
                  <a:schemeClr val="tx1"/>
                </a:solidFill>
                <a:latin typeface="+mn-lt"/>
                <a:ea typeface="+mn-ea"/>
                <a:cs typeface="+mn-cs"/>
              </a:rPr>
              <a:t>While community members are not averse to Syrians being offered CFW opportunities, overall it is felt that such opportunities should be </a:t>
            </a:r>
            <a:r>
              <a:rPr lang="en-US" sz="1200" b="0" i="0" u="none" strike="noStrike" kern="1200" baseline="0" dirty="0" err="1" smtClean="0">
                <a:solidFill>
                  <a:schemeClr val="tx1"/>
                </a:solidFill>
                <a:latin typeface="+mn-lt"/>
                <a:ea typeface="+mn-ea"/>
                <a:cs typeface="+mn-cs"/>
              </a:rPr>
              <a:t>prioritised</a:t>
            </a:r>
            <a:r>
              <a:rPr lang="en-US" sz="1200" b="0" i="0" u="none" strike="noStrike" kern="1200" baseline="0" dirty="0" smtClean="0">
                <a:solidFill>
                  <a:schemeClr val="tx1"/>
                </a:solidFill>
                <a:latin typeface="+mn-lt"/>
                <a:ea typeface="+mn-ea"/>
                <a:cs typeface="+mn-cs"/>
              </a:rPr>
              <a:t> for Jordanians first, particularly as Syrians are perceived to receive more assistance from INGOs and local NGOs. As high unemployment and job competition is likely to continue to be a source of tension between Syrian refugees and host communities, CFW programmes should be cautiously managed to avoid any deterioration in existing levels of tension. </a:t>
            </a:r>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19</a:t>
            </a:fld>
            <a:endParaRPr lang="en-GB"/>
          </a:p>
        </p:txBody>
      </p:sp>
    </p:spTree>
    <p:extLst>
      <p:ext uri="{BB962C8B-B14F-4D97-AF65-F5344CB8AC3E}">
        <p14:creationId xmlns:p14="http://schemas.microsoft.com/office/powerpoint/2010/main" val="3128505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21</a:t>
            </a:fld>
            <a:endParaRPr lang="en-GB"/>
          </a:p>
        </p:txBody>
      </p:sp>
    </p:spTree>
    <p:extLst>
      <p:ext uri="{BB962C8B-B14F-4D97-AF65-F5344CB8AC3E}">
        <p14:creationId xmlns:p14="http://schemas.microsoft.com/office/powerpoint/2010/main" val="315483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22</a:t>
            </a:fld>
            <a:endParaRPr lang="en-GB"/>
          </a:p>
        </p:txBody>
      </p:sp>
    </p:spTree>
    <p:extLst>
      <p:ext uri="{BB962C8B-B14F-4D97-AF65-F5344CB8AC3E}">
        <p14:creationId xmlns:p14="http://schemas.microsoft.com/office/powerpoint/2010/main" val="3256849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23</a:t>
            </a:fld>
            <a:endParaRPr lang="en-GB"/>
          </a:p>
        </p:txBody>
      </p:sp>
    </p:spTree>
    <p:extLst>
      <p:ext uri="{BB962C8B-B14F-4D97-AF65-F5344CB8AC3E}">
        <p14:creationId xmlns:p14="http://schemas.microsoft.com/office/powerpoint/2010/main" val="332391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studies included a quantitative and a qualitative component</a:t>
            </a:r>
          </a:p>
          <a:p>
            <a:r>
              <a:rPr lang="en-US" dirty="0" smtClean="0"/>
              <a:t>First</a:t>
            </a:r>
            <a:r>
              <a:rPr lang="en-US" baseline="0" dirty="0" smtClean="0"/>
              <a:t> 2 – 5 key informant interviews were contacted determine the sampling area around the dam. Some information about community dynamics and land ownership.</a:t>
            </a:r>
          </a:p>
          <a:p>
            <a:r>
              <a:rPr lang="en-US" baseline="0" dirty="0" smtClean="0"/>
              <a:t>3 – 6 FGDs conducted (depending on the number of communities). Purpose to understand the social dynamics and community perceptions of key stakeholders, ideally including Syrian refugees. Participatory mapping component used to understand community perceptions of land ownership and control around the dam. Purposive sampling used to find the FGD participants.</a:t>
            </a:r>
          </a:p>
          <a:p>
            <a:r>
              <a:rPr lang="en-US" dirty="0" smtClean="0"/>
              <a:t>A quantitative survey was</a:t>
            </a:r>
            <a:r>
              <a:rPr lang="en-US" baseline="0" dirty="0" smtClean="0"/>
              <a:t> conducted with randomly selected households within the sample area. A total of 380-400 households were included in each study, to achieve results generable to the sample area population with a 95% confidence level and 5% margin of error. Sampling was conducted by a random GIS sampling approach. Using </a:t>
            </a:r>
            <a:r>
              <a:rPr lang="en-US" baseline="0" dirty="0" err="1" smtClean="0"/>
              <a:t>OpenStreetMap</a:t>
            </a:r>
            <a:r>
              <a:rPr lang="en-US" baseline="0" dirty="0" smtClean="0"/>
              <a:t>, REACH enumerators conducted the interview with the household nearest the GPS point.</a:t>
            </a:r>
            <a:endParaRPr lang="en-US" dirty="0" smtClean="0"/>
          </a:p>
          <a:p>
            <a:endParaRPr lang="en-US" dirty="0" smtClean="0"/>
          </a:p>
          <a:p>
            <a:r>
              <a:rPr lang="en-US" dirty="0" smtClean="0"/>
              <a:t>Add sampling methodology</a:t>
            </a:r>
            <a:r>
              <a:rPr lang="en-US" baseline="0" dirty="0" smtClean="0"/>
              <a:t> – including a </a:t>
            </a:r>
            <a:r>
              <a:rPr lang="en-US" baseline="0" dirty="0" err="1" smtClean="0"/>
              <a:t>quanti</a:t>
            </a:r>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3</a:t>
            </a:fld>
            <a:endParaRPr lang="en-GB"/>
          </a:p>
        </p:txBody>
      </p:sp>
    </p:spTree>
    <p:extLst>
      <p:ext uri="{BB962C8B-B14F-4D97-AF65-F5344CB8AC3E}">
        <p14:creationId xmlns:p14="http://schemas.microsoft.com/office/powerpoint/2010/main" val="4175849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24</a:t>
            </a:fld>
            <a:endParaRPr lang="en-GB"/>
          </a:p>
        </p:txBody>
      </p:sp>
    </p:spTree>
    <p:extLst>
      <p:ext uri="{BB962C8B-B14F-4D97-AF65-F5344CB8AC3E}">
        <p14:creationId xmlns:p14="http://schemas.microsoft.com/office/powerpoint/2010/main" val="1695084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25</a:t>
            </a:fld>
            <a:endParaRPr lang="en-GB"/>
          </a:p>
        </p:txBody>
      </p:sp>
    </p:spTree>
    <p:extLst>
      <p:ext uri="{BB962C8B-B14F-4D97-AF65-F5344CB8AC3E}">
        <p14:creationId xmlns:p14="http://schemas.microsoft.com/office/powerpoint/2010/main" val="681823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total of 383 household surveys were conducted in the target area to achieve results which are </a:t>
            </a:r>
            <a:r>
              <a:rPr lang="en-US" sz="1200" kern="1200" dirty="0" err="1" smtClean="0">
                <a:solidFill>
                  <a:schemeClr val="tx1"/>
                </a:solidFill>
                <a:effectLst/>
                <a:latin typeface="+mn-lt"/>
                <a:ea typeface="+mn-ea"/>
                <a:cs typeface="+mn-cs"/>
              </a:rPr>
              <a:t>generalisable</a:t>
            </a:r>
            <a:r>
              <a:rPr lang="en-US" sz="1200" kern="1200" dirty="0" smtClean="0">
                <a:solidFill>
                  <a:schemeClr val="tx1"/>
                </a:solidFill>
                <a:effectLst/>
                <a:latin typeface="+mn-lt"/>
                <a:ea typeface="+mn-ea"/>
                <a:cs typeface="+mn-cs"/>
              </a:rPr>
              <a:t> to the sample area population with a 95% confidence level and 5% margin of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3 KIIs and 6 FGDs</a:t>
            </a:r>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27</a:t>
            </a:fld>
            <a:endParaRPr lang="en-GB"/>
          </a:p>
        </p:txBody>
      </p:sp>
    </p:spTree>
    <p:extLst>
      <p:ext uri="{BB962C8B-B14F-4D97-AF65-F5344CB8AC3E}">
        <p14:creationId xmlns:p14="http://schemas.microsoft.com/office/powerpoint/2010/main" val="3237867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28</a:t>
            </a:fld>
            <a:endParaRPr lang="en-GB"/>
          </a:p>
        </p:txBody>
      </p:sp>
    </p:spTree>
    <p:extLst>
      <p:ext uri="{BB962C8B-B14F-4D97-AF65-F5344CB8AC3E}">
        <p14:creationId xmlns:p14="http://schemas.microsoft.com/office/powerpoint/2010/main" val="2795720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29</a:t>
            </a:fld>
            <a:endParaRPr lang="en-GB"/>
          </a:p>
        </p:txBody>
      </p:sp>
    </p:spTree>
    <p:extLst>
      <p:ext uri="{BB962C8B-B14F-4D97-AF65-F5344CB8AC3E}">
        <p14:creationId xmlns:p14="http://schemas.microsoft.com/office/powerpoint/2010/main" val="3576582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30</a:t>
            </a:fld>
            <a:endParaRPr lang="en-GB"/>
          </a:p>
        </p:txBody>
      </p:sp>
    </p:spTree>
    <p:extLst>
      <p:ext uri="{BB962C8B-B14F-4D97-AF65-F5344CB8AC3E}">
        <p14:creationId xmlns:p14="http://schemas.microsoft.com/office/powerpoint/2010/main" val="2688167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31</a:t>
            </a:fld>
            <a:endParaRPr lang="en-GB"/>
          </a:p>
        </p:txBody>
      </p:sp>
    </p:spTree>
    <p:extLst>
      <p:ext uri="{BB962C8B-B14F-4D97-AF65-F5344CB8AC3E}">
        <p14:creationId xmlns:p14="http://schemas.microsoft.com/office/powerpoint/2010/main" val="1673624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32</a:t>
            </a:fld>
            <a:endParaRPr lang="en-GB"/>
          </a:p>
        </p:txBody>
      </p:sp>
    </p:spTree>
    <p:extLst>
      <p:ext uri="{BB962C8B-B14F-4D97-AF65-F5344CB8AC3E}">
        <p14:creationId xmlns:p14="http://schemas.microsoft.com/office/powerpoint/2010/main" val="1828057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4</a:t>
            </a:fld>
            <a:endParaRPr lang="en-GB"/>
          </a:p>
        </p:txBody>
      </p:sp>
    </p:spTree>
    <p:extLst>
      <p:ext uri="{BB962C8B-B14F-4D97-AF65-F5344CB8AC3E}">
        <p14:creationId xmlns:p14="http://schemas.microsoft.com/office/powerpoint/2010/main" val="4087285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Majority</a:t>
            </a:r>
            <a:r>
              <a:rPr lang="en-GB" baseline="0" dirty="0" smtClean="0"/>
              <a:t> of the 392 households were male-headed, and married. They have lived in the area for an average of 28 years.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The majority (82%) of households have at least one male family member who is employed. The top three sectors of employment include the military (40%), other public sector employment (19%), and farming or agricultural work (11%).</a:t>
            </a: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Access to livelihoods constitutes a main concern for households in the assessed area as 48% identified it as a priority need </a:t>
            </a:r>
            <a:r>
              <a:rPr lang="en-US" sz="1200" b="0" i="0" u="none" strike="noStrike" kern="1200" baseline="0" dirty="0" smtClean="0">
                <a:solidFill>
                  <a:schemeClr val="tx1"/>
                </a:solidFill>
                <a:latin typeface="+mn-lt"/>
                <a:ea typeface="+mn-ea"/>
                <a:cs typeface="+mn-cs"/>
              </a:rPr>
              <a:t>followed by education (23%), and health (17%).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FGD participants in </a:t>
            </a:r>
            <a:r>
              <a:rPr lang="en-US" sz="1200" b="0" i="0" u="none" strike="noStrike" kern="1200" baseline="0" dirty="0" err="1" smtClean="0">
                <a:solidFill>
                  <a:schemeClr val="tx1"/>
                </a:solidFill>
                <a:latin typeface="+mn-lt"/>
                <a:ea typeface="+mn-ea"/>
                <a:cs typeface="+mn-cs"/>
              </a:rPr>
              <a:t>Dieban</a:t>
            </a:r>
            <a:r>
              <a:rPr lang="en-US" sz="1200" b="0" i="0" u="none" strike="noStrike" kern="1200" baseline="0" dirty="0" smtClean="0">
                <a:solidFill>
                  <a:schemeClr val="tx1"/>
                </a:solidFill>
                <a:latin typeface="+mn-lt"/>
                <a:ea typeface="+mn-ea"/>
                <a:cs typeface="+mn-cs"/>
              </a:rPr>
              <a:t> reported that around four years ago the Youth Movement started holding unemployment protests in the area. Since this time, there has been an increasing tension between the community and the government over unemployment and a lack of livelihood opportunities, especially among the youth. </a:t>
            </a:r>
            <a:endParaRPr lang="en-GB" baseline="0" dirty="0" smtClean="0"/>
          </a:p>
          <a:p>
            <a:r>
              <a:rPr lang="en-US" sz="1200" b="0" i="0" u="none" strike="noStrike" kern="1200" baseline="0" dirty="0" smtClean="0">
                <a:solidFill>
                  <a:schemeClr val="tx1"/>
                </a:solidFill>
                <a:latin typeface="+mn-lt"/>
                <a:ea typeface="+mn-ea"/>
                <a:cs typeface="+mn-cs"/>
              </a:rPr>
              <a:t>During FGDs, Jordanian participants explained that </a:t>
            </a:r>
            <a:r>
              <a:rPr lang="en-US" sz="1200" b="1" i="0" u="none" strike="noStrike" kern="1200" baseline="0" dirty="0" smtClean="0">
                <a:solidFill>
                  <a:schemeClr val="tx1"/>
                </a:solidFill>
                <a:latin typeface="+mn-lt"/>
                <a:ea typeface="+mn-ea"/>
                <a:cs typeface="+mn-cs"/>
              </a:rPr>
              <a:t>although they do not prefer daily work, they accept such opportunities because there is a great need for livelihood opportunities. </a:t>
            </a:r>
            <a:r>
              <a:rPr lang="en-US" sz="1200" b="0" i="0" u="none" strike="noStrike" kern="1200" baseline="0" dirty="0" smtClean="0">
                <a:solidFill>
                  <a:schemeClr val="tx1"/>
                </a:solidFill>
                <a:latin typeface="+mn-lt"/>
                <a:ea typeface="+mn-ea"/>
                <a:cs typeface="+mn-cs"/>
              </a:rPr>
              <a:t>Syrian FGD participants noted that daily work is most common type available for them.</a:t>
            </a:r>
          </a:p>
          <a:p>
            <a:r>
              <a:rPr lang="en-US" sz="1200" b="0" i="0" u="none" strike="noStrike" kern="1200" baseline="0" dirty="0" smtClean="0">
                <a:solidFill>
                  <a:schemeClr val="tx1"/>
                </a:solidFill>
                <a:latin typeface="+mn-lt"/>
                <a:ea typeface="+mn-ea"/>
                <a:cs typeface="+mn-cs"/>
              </a:rPr>
              <a:t>During FGDs, Jordanian participants explained that </a:t>
            </a:r>
            <a:r>
              <a:rPr lang="en-US" sz="1200" b="1" i="0" u="none" strike="noStrike" kern="1200" baseline="0" dirty="0" smtClean="0">
                <a:solidFill>
                  <a:schemeClr val="tx1"/>
                </a:solidFill>
                <a:latin typeface="+mn-lt"/>
                <a:ea typeface="+mn-ea"/>
                <a:cs typeface="+mn-cs"/>
              </a:rPr>
              <a:t>although they do not prefer daily work, they accept such opportunities because there is a great need for livelihood opportunities</a:t>
            </a:r>
            <a:r>
              <a:rPr lang="en-US" sz="1200" b="0" i="0" u="none" strike="noStrike" kern="1200" baseline="0" dirty="0" smtClean="0">
                <a:solidFill>
                  <a:schemeClr val="tx1"/>
                </a:solidFill>
                <a:latin typeface="+mn-lt"/>
                <a:ea typeface="+mn-ea"/>
                <a:cs typeface="+mn-cs"/>
              </a:rPr>
              <a:t>. </a:t>
            </a:r>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5</a:t>
            </a:fld>
            <a:endParaRPr lang="en-GB"/>
          </a:p>
        </p:txBody>
      </p:sp>
    </p:spTree>
    <p:extLst>
      <p:ext uri="{BB962C8B-B14F-4D97-AF65-F5344CB8AC3E}">
        <p14:creationId xmlns:p14="http://schemas.microsoft.com/office/powerpoint/2010/main" val="1985300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6</a:t>
            </a:fld>
            <a:endParaRPr lang="en-GB"/>
          </a:p>
        </p:txBody>
      </p:sp>
    </p:spTree>
    <p:extLst>
      <p:ext uri="{BB962C8B-B14F-4D97-AF65-F5344CB8AC3E}">
        <p14:creationId xmlns:p14="http://schemas.microsoft.com/office/powerpoint/2010/main" val="1365223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7</a:t>
            </a:fld>
            <a:endParaRPr lang="en-GB"/>
          </a:p>
        </p:txBody>
      </p:sp>
    </p:spTree>
    <p:extLst>
      <p:ext uri="{BB962C8B-B14F-4D97-AF65-F5344CB8AC3E}">
        <p14:creationId xmlns:p14="http://schemas.microsoft.com/office/powerpoint/2010/main" val="365628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8</a:t>
            </a:fld>
            <a:endParaRPr lang="en-GB"/>
          </a:p>
        </p:txBody>
      </p:sp>
    </p:spTree>
    <p:extLst>
      <p:ext uri="{BB962C8B-B14F-4D97-AF65-F5344CB8AC3E}">
        <p14:creationId xmlns:p14="http://schemas.microsoft.com/office/powerpoint/2010/main" val="2494001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this information based on the</a:t>
            </a:r>
            <a:r>
              <a:rPr lang="en-US" baseline="0" dirty="0" smtClean="0"/>
              <a:t> household survey.</a:t>
            </a:r>
            <a:r>
              <a:rPr lang="en-US" b="0" baseline="0" dirty="0" smtClean="0"/>
              <a:t> </a:t>
            </a:r>
            <a:r>
              <a:rPr lang="en-US" sz="1200" b="0" i="0" u="none" strike="noStrike" kern="1200" baseline="0" dirty="0" smtClean="0">
                <a:solidFill>
                  <a:schemeClr val="tx1"/>
                </a:solidFill>
                <a:latin typeface="+mn-lt"/>
                <a:ea typeface="+mn-ea"/>
                <a:cs typeface="+mn-cs"/>
              </a:rPr>
              <a:t>In total, 380 surveys were conducted with households around King </a:t>
            </a:r>
            <a:r>
              <a:rPr lang="en-US" sz="1200" b="0" i="0" u="none" strike="noStrike" kern="1200" baseline="0" dirty="0" err="1" smtClean="0">
                <a:solidFill>
                  <a:schemeClr val="tx1"/>
                </a:solidFill>
                <a:latin typeface="+mn-lt"/>
                <a:ea typeface="+mn-ea"/>
                <a:cs typeface="+mn-cs"/>
              </a:rPr>
              <a:t>Talal</a:t>
            </a:r>
            <a:r>
              <a:rPr lang="en-US" sz="1200" b="0" i="0" u="none" strike="noStrike" kern="1200" baseline="0" dirty="0" smtClean="0">
                <a:solidFill>
                  <a:schemeClr val="tx1"/>
                </a:solidFill>
                <a:latin typeface="+mn-lt"/>
                <a:ea typeface="+mn-ea"/>
                <a:cs typeface="+mn-cs"/>
              </a:rPr>
              <a:t> dam.</a:t>
            </a:r>
          </a:p>
          <a:p>
            <a:r>
              <a:rPr lang="en-US" sz="1200" b="0" i="0" u="none" strike="noStrike" kern="1200" baseline="0" dirty="0" smtClean="0">
                <a:solidFill>
                  <a:schemeClr val="tx1"/>
                </a:solidFill>
                <a:latin typeface="+mn-lt"/>
                <a:ea typeface="+mn-ea"/>
                <a:cs typeface="+mn-cs"/>
              </a:rPr>
              <a:t>The majority of household heads in the communities around the dam are male-headed (84%) and married (86%). </a:t>
            </a:r>
          </a:p>
          <a:p>
            <a:r>
              <a:rPr lang="en-US" sz="1200" b="1" i="0" u="none" strike="noStrike" kern="1200" baseline="0" dirty="0" smtClean="0">
                <a:solidFill>
                  <a:schemeClr val="tx1"/>
                </a:solidFill>
                <a:latin typeface="+mn-lt"/>
                <a:ea typeface="+mn-ea"/>
                <a:cs typeface="+mn-cs"/>
              </a:rPr>
              <a:t>Heads of households in the communities surrounding the dam are relatively well-educated, with the majority educated to secondary education level (55%) </a:t>
            </a:r>
            <a:r>
              <a:rPr lang="en-US" sz="1200" b="0" i="0" u="none" strike="noStrike" kern="1200" baseline="0" dirty="0" smtClean="0">
                <a:solidFill>
                  <a:schemeClr val="tx1"/>
                </a:solidFill>
                <a:latin typeface="+mn-lt"/>
                <a:ea typeface="+mn-ea"/>
                <a:cs typeface="+mn-cs"/>
              </a:rPr>
              <a:t>and 17% to a postgraduate level (see Figure 1 below). There are no significant differences in education attainment levels between male and female heads of household in the area. </a:t>
            </a:r>
          </a:p>
          <a:p>
            <a:r>
              <a:rPr lang="en-US" sz="1200" b="0" i="0" u="none" strike="noStrike" kern="1200" baseline="0" dirty="0" smtClean="0">
                <a:solidFill>
                  <a:schemeClr val="tx1"/>
                </a:solidFill>
                <a:latin typeface="+mn-lt"/>
                <a:ea typeface="+mn-ea"/>
                <a:cs typeface="+mn-cs"/>
              </a:rPr>
              <a:t>According to KIIs and FGDs participants, there are over 45 tribes and sub-tribes in the King </a:t>
            </a:r>
            <a:r>
              <a:rPr lang="en-US" sz="1200" b="0" i="0" u="none" strike="noStrike" kern="1200" baseline="0" dirty="0" err="1" smtClean="0">
                <a:solidFill>
                  <a:schemeClr val="tx1"/>
                </a:solidFill>
                <a:latin typeface="+mn-lt"/>
                <a:ea typeface="+mn-ea"/>
                <a:cs typeface="+mn-cs"/>
              </a:rPr>
              <a:t>Talal</a:t>
            </a:r>
            <a:r>
              <a:rPr lang="en-US" sz="1200" b="0" i="0" u="none" strike="noStrike" kern="1200" baseline="0" dirty="0" smtClean="0">
                <a:solidFill>
                  <a:schemeClr val="tx1"/>
                </a:solidFill>
                <a:latin typeface="+mn-lt"/>
                <a:ea typeface="+mn-ea"/>
                <a:cs typeface="+mn-cs"/>
              </a:rPr>
              <a:t> dam area, dispersed throughout different communities, rather than being geographically concentrated together. </a:t>
            </a:r>
            <a:r>
              <a:rPr lang="en-US" sz="1200" b="1" i="0" u="none" strike="noStrike" kern="1200" baseline="0" dirty="0" smtClean="0">
                <a:solidFill>
                  <a:schemeClr val="tx1"/>
                </a:solidFill>
                <a:latin typeface="+mn-lt"/>
                <a:ea typeface="+mn-ea"/>
                <a:cs typeface="+mn-cs"/>
              </a:rPr>
              <a:t>The largest tribe is </a:t>
            </a:r>
            <a:r>
              <a:rPr lang="en-US" sz="1200" b="1" i="0" u="none" strike="noStrike" kern="1200" baseline="0" dirty="0" err="1" smtClean="0">
                <a:solidFill>
                  <a:schemeClr val="tx1"/>
                </a:solidFill>
                <a:latin typeface="+mn-lt"/>
                <a:ea typeface="+mn-ea"/>
                <a:cs typeface="+mn-cs"/>
              </a:rPr>
              <a:t>Bani</a:t>
            </a:r>
            <a:r>
              <a:rPr lang="en-US" sz="1200" b="1" i="0" u="none" strike="noStrike" kern="1200" baseline="0" dirty="0" smtClean="0">
                <a:solidFill>
                  <a:schemeClr val="tx1"/>
                </a:solidFill>
                <a:latin typeface="+mn-lt"/>
                <a:ea typeface="+mn-ea"/>
                <a:cs typeface="+mn-cs"/>
              </a:rPr>
              <a:t> Hasan (50%). </a:t>
            </a:r>
            <a:r>
              <a:rPr lang="en-US" sz="1200" b="0" i="0" u="none" strike="noStrike" kern="1200" baseline="0" dirty="0" smtClean="0">
                <a:solidFill>
                  <a:schemeClr val="tx1"/>
                </a:solidFill>
                <a:latin typeface="+mn-lt"/>
                <a:ea typeface="+mn-ea"/>
                <a:cs typeface="+mn-cs"/>
              </a:rPr>
              <a:t>According to FGD participants, </a:t>
            </a:r>
            <a:r>
              <a:rPr lang="en-US" sz="1200" b="0" i="0" u="none" strike="noStrike" kern="1200" baseline="0" dirty="0" err="1" smtClean="0">
                <a:solidFill>
                  <a:schemeClr val="tx1"/>
                </a:solidFill>
                <a:latin typeface="+mn-lt"/>
                <a:ea typeface="+mn-ea"/>
                <a:cs typeface="+mn-cs"/>
              </a:rPr>
              <a:t>Bani</a:t>
            </a:r>
            <a:r>
              <a:rPr lang="en-US" sz="1200" b="0" i="0" u="none" strike="noStrike" kern="1200" baseline="0" dirty="0" smtClean="0">
                <a:solidFill>
                  <a:schemeClr val="tx1"/>
                </a:solidFill>
                <a:latin typeface="+mn-lt"/>
                <a:ea typeface="+mn-ea"/>
                <a:cs typeface="+mn-cs"/>
              </a:rPr>
              <a:t> Hasan is also the wealthiest tribe due to their large number of livestock (a local indicator of wealth). </a:t>
            </a:r>
          </a:p>
          <a:p>
            <a:r>
              <a:rPr lang="en-US" sz="1200" b="1" i="0" u="none" strike="noStrike" kern="1200" baseline="0" dirty="0" smtClean="0">
                <a:solidFill>
                  <a:schemeClr val="tx1"/>
                </a:solidFill>
                <a:latin typeface="+mn-lt"/>
                <a:ea typeface="+mn-ea"/>
                <a:cs typeface="+mn-cs"/>
              </a:rPr>
              <a:t>The majority of households in the King </a:t>
            </a:r>
            <a:r>
              <a:rPr lang="en-US" sz="1200" b="1" i="0" u="none" strike="noStrike" kern="1200" baseline="0" dirty="0" err="1" smtClean="0">
                <a:solidFill>
                  <a:schemeClr val="tx1"/>
                </a:solidFill>
                <a:latin typeface="+mn-lt"/>
                <a:ea typeface="+mn-ea"/>
                <a:cs typeface="+mn-cs"/>
              </a:rPr>
              <a:t>Talal</a:t>
            </a:r>
            <a:r>
              <a:rPr lang="en-US" sz="1200" b="1" i="0" u="none" strike="noStrike" kern="1200" baseline="0" dirty="0" smtClean="0">
                <a:solidFill>
                  <a:schemeClr val="tx1"/>
                </a:solidFill>
                <a:latin typeface="+mn-lt"/>
                <a:ea typeface="+mn-ea"/>
                <a:cs typeface="+mn-cs"/>
              </a:rPr>
              <a:t> Dam area have at least one male family member who is employed (84%).</a:t>
            </a:r>
            <a:r>
              <a:rPr lang="en-US" sz="1200" b="0" i="0" u="none" strike="noStrike" kern="1200" baseline="0" dirty="0" smtClean="0">
                <a:solidFill>
                  <a:schemeClr val="tx1"/>
                </a:solidFill>
                <a:latin typeface="+mn-lt"/>
                <a:ea typeface="+mn-ea"/>
                <a:cs typeface="+mn-cs"/>
              </a:rPr>
              <a:t>5 Of these, the majority (73%) rely on just one working member, while 27% have two or more working household members. </a:t>
            </a:r>
            <a:r>
              <a:rPr lang="en-US" sz="1200" b="1" i="0" u="none" strike="noStrike" kern="1200" baseline="0" dirty="0" smtClean="0">
                <a:solidFill>
                  <a:schemeClr val="tx1"/>
                </a:solidFill>
                <a:latin typeface="+mn-lt"/>
                <a:ea typeface="+mn-ea"/>
                <a:cs typeface="+mn-cs"/>
              </a:rPr>
              <a:t>The top three sectors of employment for male community members are the military (43%), other public sector employment (12%) and agriculture (10%) . </a:t>
            </a:r>
            <a:r>
              <a:rPr lang="en-US" sz="1200" b="0" i="0" u="none" strike="noStrike" kern="1200" baseline="0" dirty="0" smtClean="0">
                <a:solidFill>
                  <a:schemeClr val="tx1"/>
                </a:solidFill>
                <a:latin typeface="+mn-lt"/>
                <a:ea typeface="+mn-ea"/>
                <a:cs typeface="+mn-cs"/>
              </a:rPr>
              <a:t>Female employment is low (15% of HHs)</a:t>
            </a:r>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Access to livelihoods constitutes a main concern for households in the assessed area </a:t>
            </a:r>
            <a:r>
              <a:rPr lang="en-US" sz="1200" b="0" i="0" u="none" strike="noStrike" kern="1200" baseline="0" dirty="0" smtClean="0">
                <a:solidFill>
                  <a:schemeClr val="tx1"/>
                </a:solidFill>
                <a:latin typeface="+mn-lt"/>
                <a:ea typeface="+mn-ea"/>
                <a:cs typeface="+mn-cs"/>
              </a:rPr>
              <a:t>with 47% identifying livelihoods as a priority need, followed by public transport (18%), and education (17%). </a:t>
            </a:r>
          </a:p>
        </p:txBody>
      </p:sp>
      <p:sp>
        <p:nvSpPr>
          <p:cNvPr id="4" name="Slide Number Placeholder 3"/>
          <p:cNvSpPr>
            <a:spLocks noGrp="1"/>
          </p:cNvSpPr>
          <p:nvPr>
            <p:ph type="sldNum" sz="quarter" idx="10"/>
          </p:nvPr>
        </p:nvSpPr>
        <p:spPr/>
        <p:txBody>
          <a:bodyPr/>
          <a:lstStyle/>
          <a:p>
            <a:fld id="{977955E0-4678-4CB9-8766-E08AD0AF29AE}" type="slidenum">
              <a:rPr lang="en-GB" smtClean="0"/>
              <a:t>10</a:t>
            </a:fld>
            <a:endParaRPr lang="en-GB"/>
          </a:p>
        </p:txBody>
      </p:sp>
    </p:spTree>
    <p:extLst>
      <p:ext uri="{BB962C8B-B14F-4D97-AF65-F5344CB8AC3E}">
        <p14:creationId xmlns:p14="http://schemas.microsoft.com/office/powerpoint/2010/main" val="4278747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According to KIs and FGD participants, </a:t>
            </a:r>
            <a:r>
              <a:rPr lang="en-US" sz="1200" b="1" i="0" u="none" strike="noStrike" kern="1200" baseline="0" dirty="0" smtClean="0">
                <a:solidFill>
                  <a:schemeClr val="tx1"/>
                </a:solidFill>
                <a:latin typeface="+mn-lt"/>
                <a:ea typeface="+mn-ea"/>
                <a:cs typeface="+mn-cs"/>
              </a:rPr>
              <a:t>land around King </a:t>
            </a:r>
            <a:r>
              <a:rPr lang="en-US" sz="1200" b="1" i="0" u="none" strike="noStrike" kern="1200" baseline="0" dirty="0" err="1" smtClean="0">
                <a:solidFill>
                  <a:schemeClr val="tx1"/>
                </a:solidFill>
                <a:latin typeface="+mn-lt"/>
                <a:ea typeface="+mn-ea"/>
                <a:cs typeface="+mn-cs"/>
              </a:rPr>
              <a:t>Talal</a:t>
            </a:r>
            <a:r>
              <a:rPr lang="en-US" sz="1200" b="1" i="0" u="none" strike="noStrike" kern="1200" baseline="0" dirty="0" smtClean="0">
                <a:solidFill>
                  <a:schemeClr val="tx1"/>
                </a:solidFill>
                <a:latin typeface="+mn-lt"/>
                <a:ea typeface="+mn-ea"/>
                <a:cs typeface="+mn-cs"/>
              </a:rPr>
              <a:t> dam is officially under the ownership of both the government and some private individuals. </a:t>
            </a:r>
            <a:r>
              <a:rPr lang="en-US" sz="1200" b="0" i="0" u="none" strike="noStrike" kern="1200" baseline="0" dirty="0" smtClean="0">
                <a:solidFill>
                  <a:schemeClr val="tx1"/>
                </a:solidFill>
                <a:latin typeface="+mn-lt"/>
                <a:ea typeface="+mn-ea"/>
                <a:cs typeface="+mn-cs"/>
              </a:rPr>
              <a:t>Key government stakeholders identified include the JVA and the Ministry of Agriculture (</a:t>
            </a:r>
            <a:r>
              <a:rPr lang="en-US" sz="1200" b="0" i="0" u="none" strike="noStrike" kern="1200" baseline="0" dirty="0" err="1" smtClean="0">
                <a:solidFill>
                  <a:schemeClr val="tx1"/>
                </a:solidFill>
                <a:latin typeface="+mn-lt"/>
                <a:ea typeface="+mn-ea"/>
                <a:cs typeface="+mn-cs"/>
              </a:rPr>
              <a:t>MoA</a:t>
            </a:r>
            <a:r>
              <a:rPr lang="en-US" sz="1200" b="0" i="0" u="none" strike="noStrike" kern="1200" baseline="0" dirty="0" smtClean="0">
                <a:solidFill>
                  <a:schemeClr val="tx1"/>
                </a:solidFill>
                <a:latin typeface="+mn-lt"/>
                <a:ea typeface="+mn-ea"/>
                <a:cs typeface="+mn-cs"/>
              </a:rPr>
              <a:t>). The Ministry of Water and Irrigation and its dam management department, and the Botanical Garden authority are also reported to have control over parts of the dam area and land use. </a:t>
            </a:r>
          </a:p>
          <a:p>
            <a:r>
              <a:rPr lang="en-US" sz="1200" b="0" i="0" u="none" strike="noStrike" kern="1200" baseline="0" dirty="0" smtClean="0">
                <a:solidFill>
                  <a:schemeClr val="tx1"/>
                </a:solidFill>
                <a:latin typeface="+mn-lt"/>
                <a:ea typeface="+mn-ea"/>
                <a:cs typeface="+mn-cs"/>
              </a:rPr>
              <a:t>Particularly to the south of the dam, south also of the botanical garden, much of the land is owned by private individuals. Due to clear delineation of ownership, the boundaries of land ownership were found to be undisputed and there were no reports of prior tensions or issues around land ownership. </a:t>
            </a:r>
          </a:p>
          <a:p>
            <a:r>
              <a:rPr lang="en-US" sz="1200" b="0" i="0" u="none" strike="noStrike" kern="1200" baseline="0" dirty="0" smtClean="0">
                <a:solidFill>
                  <a:schemeClr val="tx1"/>
                </a:solidFill>
                <a:latin typeface="+mn-lt"/>
                <a:ea typeface="+mn-ea"/>
                <a:cs typeface="+mn-cs"/>
              </a:rPr>
              <a:t>KIs and FGD participants reported that the land to the north of Tal </a:t>
            </a:r>
            <a:r>
              <a:rPr lang="en-US" sz="1200" b="0" i="0" u="none" strike="noStrike" kern="1200" baseline="0" dirty="0" err="1" smtClean="0">
                <a:solidFill>
                  <a:schemeClr val="tx1"/>
                </a:solidFill>
                <a:latin typeface="+mn-lt"/>
                <a:ea typeface="+mn-ea"/>
                <a:cs typeface="+mn-cs"/>
              </a:rPr>
              <a:t>Alrumman</a:t>
            </a:r>
            <a:r>
              <a:rPr lang="en-US" sz="1200" b="0" i="0" u="none" strike="noStrike" kern="1200" baseline="0" dirty="0" smtClean="0">
                <a:solidFill>
                  <a:schemeClr val="tx1"/>
                </a:solidFill>
                <a:latin typeface="+mn-lt"/>
                <a:ea typeface="+mn-ea"/>
                <a:cs typeface="+mn-cs"/>
              </a:rPr>
              <a:t> has many private farms and villas. Investments include a pickling factory and bee-keeping farms. These investors are from outside the area. </a:t>
            </a:r>
          </a:p>
          <a:p>
            <a:r>
              <a:rPr lang="en-US" sz="1200" b="1" i="0" u="none" strike="noStrike" kern="1200" baseline="0" dirty="0" smtClean="0">
                <a:solidFill>
                  <a:schemeClr val="tx1"/>
                </a:solidFill>
                <a:latin typeface="+mn-lt"/>
                <a:ea typeface="+mn-ea"/>
                <a:cs typeface="+mn-cs"/>
              </a:rPr>
              <a:t>The majority of households who interact with tribal leaders at least once a month do so through direct visits (72%), personal relations (18%), or general meetings (6%).</a:t>
            </a:r>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Clearly then, direct personal relationships are important informal mechanisms for communication between community actors. </a:t>
            </a:r>
          </a:p>
          <a:p>
            <a:r>
              <a:rPr lang="en-US" sz="1200" b="0" i="0" u="none" strike="noStrike" kern="1200" baseline="0" dirty="0" smtClean="0">
                <a:solidFill>
                  <a:schemeClr val="tx1"/>
                </a:solidFill>
                <a:latin typeface="+mn-lt"/>
                <a:ea typeface="+mn-ea"/>
                <a:cs typeface="+mn-cs"/>
              </a:rPr>
              <a:t>Although many households do not interact regularly with different community leaders, the majority still either ‘trust’ or ‘trust very much’ these actors (see Figure 6). </a:t>
            </a:r>
            <a:endParaRPr lang="en-GB" dirty="0"/>
          </a:p>
        </p:txBody>
      </p:sp>
      <p:sp>
        <p:nvSpPr>
          <p:cNvPr id="4" name="Slide Number Placeholder 3"/>
          <p:cNvSpPr>
            <a:spLocks noGrp="1"/>
          </p:cNvSpPr>
          <p:nvPr>
            <p:ph type="sldNum" sz="quarter" idx="10"/>
          </p:nvPr>
        </p:nvSpPr>
        <p:spPr/>
        <p:txBody>
          <a:bodyPr/>
          <a:lstStyle/>
          <a:p>
            <a:fld id="{977955E0-4678-4CB9-8766-E08AD0AF29AE}" type="slidenum">
              <a:rPr lang="en-GB" smtClean="0"/>
              <a:t>11</a:t>
            </a:fld>
            <a:endParaRPr lang="en-GB"/>
          </a:p>
        </p:txBody>
      </p:sp>
    </p:spTree>
    <p:extLst>
      <p:ext uri="{BB962C8B-B14F-4D97-AF65-F5344CB8AC3E}">
        <p14:creationId xmlns:p14="http://schemas.microsoft.com/office/powerpoint/2010/main" val="1355383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1 Cover">
    <p:spTree>
      <p:nvGrpSpPr>
        <p:cNvPr id="1" name=""/>
        <p:cNvGrpSpPr/>
        <p:nvPr/>
      </p:nvGrpSpPr>
      <p:grpSpPr>
        <a:xfrm>
          <a:off x="0" y="0"/>
          <a:ext cx="0" cy="0"/>
          <a:chOff x="0" y="0"/>
          <a:chExt cx="0" cy="0"/>
        </a:xfrm>
      </p:grpSpPr>
      <p:cxnSp>
        <p:nvCxnSpPr>
          <p:cNvPr id="13" name="Straight Connector 12"/>
          <p:cNvCxnSpPr/>
          <p:nvPr userDrawn="1"/>
        </p:nvCxnSpPr>
        <p:spPr>
          <a:xfrm>
            <a:off x="1593256" y="0"/>
            <a:ext cx="0" cy="4081549"/>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ctrTitle" hasCustomPrompt="1"/>
          </p:nvPr>
        </p:nvSpPr>
        <p:spPr>
          <a:xfrm>
            <a:off x="1743635" y="412376"/>
            <a:ext cx="4714315" cy="2501153"/>
          </a:xfrm>
          <a:prstGeom prst="rect">
            <a:avLst/>
          </a:prstGeom>
        </p:spPr>
        <p:txBody>
          <a:bodyPr anchor="b"/>
          <a:lstStyle>
            <a:lvl1pPr algn="l">
              <a:lnSpc>
                <a:spcPts val="5700"/>
              </a:lnSpc>
              <a:defRPr sz="6000" b="1">
                <a:solidFill>
                  <a:schemeClr val="bg1"/>
                </a:solidFill>
                <a:latin typeface="Arial Narrow" panose="020B0606020202030204" pitchFamily="34" charset="0"/>
              </a:defRPr>
            </a:lvl1pPr>
          </a:lstStyle>
          <a:p>
            <a:r>
              <a:rPr lang="en-US" dirty="0" smtClean="0"/>
              <a:t>HERE GOES YOUR TITLE</a:t>
            </a:r>
            <a:endParaRPr lang="es-ES" dirty="0"/>
          </a:p>
        </p:txBody>
      </p:sp>
      <p:sp>
        <p:nvSpPr>
          <p:cNvPr id="7" name="Subtitle 2"/>
          <p:cNvSpPr>
            <a:spLocks noGrp="1"/>
          </p:cNvSpPr>
          <p:nvPr>
            <p:ph type="subTitle" idx="1" hasCustomPrompt="1"/>
          </p:nvPr>
        </p:nvSpPr>
        <p:spPr>
          <a:xfrm>
            <a:off x="1743636" y="2952281"/>
            <a:ext cx="4164106" cy="525931"/>
          </a:xfrm>
          <a:prstGeom prst="rect">
            <a:avLst/>
          </a:prstGeom>
        </p:spPr>
        <p:txBody>
          <a:bodyPr/>
          <a:lstStyle>
            <a:lvl1pPr marL="0" indent="0" algn="l">
              <a:buNone/>
              <a:defRPr sz="1600">
                <a:solidFill>
                  <a:schemeClr val="bg1"/>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Here is an example of how your explanatory text could be placed</a:t>
            </a:r>
            <a:endParaRPr lang="es-ES" dirty="0"/>
          </a:p>
        </p:txBody>
      </p:sp>
      <p:sp>
        <p:nvSpPr>
          <p:cNvPr id="8" name="Text Placeholder 8"/>
          <p:cNvSpPr>
            <a:spLocks noGrp="1"/>
          </p:cNvSpPr>
          <p:nvPr>
            <p:ph type="body" sz="quarter" idx="14" hasCustomPrompt="1"/>
          </p:nvPr>
        </p:nvSpPr>
        <p:spPr>
          <a:xfrm>
            <a:off x="1743075" y="3478213"/>
            <a:ext cx="2713038" cy="654050"/>
          </a:xfrm>
          <a:prstGeom prst="rect">
            <a:avLst/>
          </a:prstGeom>
        </p:spPr>
        <p:txBody>
          <a:bodyPr/>
          <a:lstStyle>
            <a:lvl1pPr marL="0" indent="0">
              <a:buNone/>
              <a:defRPr sz="1200">
                <a:solidFill>
                  <a:schemeClr val="bg1"/>
                </a:solidFill>
                <a:latin typeface="Arial Narrow" panose="020B0606020202030204" pitchFamily="34" charset="0"/>
              </a:defRPr>
            </a:lvl1pPr>
          </a:lstStyle>
          <a:p>
            <a:pPr lvl="0"/>
            <a:r>
              <a:rPr lang="en-US" dirty="0" smtClean="0"/>
              <a:t>Month Year</a:t>
            </a:r>
            <a:endParaRPr lang="es-ES" dirty="0"/>
          </a:p>
        </p:txBody>
      </p:sp>
    </p:spTree>
    <p:extLst>
      <p:ext uri="{BB962C8B-B14F-4D97-AF65-F5344CB8AC3E}">
        <p14:creationId xmlns:p14="http://schemas.microsoft.com/office/powerpoint/2010/main" val="3660015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p1 Top Banner &amp; Text Op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6176" y="266337"/>
            <a:ext cx="8087840" cy="724646"/>
          </a:xfrm>
          <a:prstGeom prst="rect">
            <a:avLst/>
          </a:prstGeom>
        </p:spPr>
        <p:txBody>
          <a:bodyPr anchor="ctr"/>
          <a:lstStyle>
            <a:lvl1pPr algn="l">
              <a:lnSpc>
                <a:spcPts val="4500"/>
              </a:lnSpc>
              <a:defRPr sz="2900" b="1">
                <a:solidFill>
                  <a:schemeClr val="bg1"/>
                </a:solidFill>
                <a:latin typeface="Arial Narrow" panose="020B0606020202030204" pitchFamily="34" charset="0"/>
              </a:defRPr>
            </a:lvl1pPr>
          </a:lstStyle>
          <a:p>
            <a:r>
              <a:rPr lang="en-US" dirty="0" smtClean="0"/>
              <a:t>HERE GOES YOUR TITLE</a:t>
            </a:r>
            <a:endParaRPr lang="es-ES" dirty="0"/>
          </a:p>
        </p:txBody>
      </p:sp>
      <p:sp>
        <p:nvSpPr>
          <p:cNvPr id="3" name="Subtitle 2"/>
          <p:cNvSpPr>
            <a:spLocks noGrp="1"/>
          </p:cNvSpPr>
          <p:nvPr>
            <p:ph type="subTitle" idx="1" hasCustomPrompt="1"/>
          </p:nvPr>
        </p:nvSpPr>
        <p:spPr>
          <a:xfrm>
            <a:off x="386176" y="1443988"/>
            <a:ext cx="8087840" cy="525931"/>
          </a:xfrm>
          <a:prstGeom prst="rect">
            <a:avLst/>
          </a:prstGeom>
        </p:spPr>
        <p:txBody>
          <a:bodyPr anchor="b"/>
          <a:lstStyle>
            <a:lvl1pPr marL="0" indent="0" algn="l">
              <a:buNone/>
              <a:defRPr sz="1700" b="1">
                <a:solidFill>
                  <a:srgbClr val="EE5859"/>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Here goes the header</a:t>
            </a:r>
            <a:endParaRPr lang="es-ES" dirty="0"/>
          </a:p>
        </p:txBody>
      </p:sp>
      <p:sp>
        <p:nvSpPr>
          <p:cNvPr id="9" name="Text Placeholder 8"/>
          <p:cNvSpPr>
            <a:spLocks noGrp="1"/>
          </p:cNvSpPr>
          <p:nvPr>
            <p:ph type="body" sz="quarter" idx="13" hasCustomPrompt="1"/>
          </p:nvPr>
        </p:nvSpPr>
        <p:spPr>
          <a:xfrm>
            <a:off x="386176" y="1969919"/>
            <a:ext cx="8087840" cy="4063235"/>
          </a:xfrm>
          <a:prstGeom prst="rect">
            <a:avLst/>
          </a:prstGeom>
        </p:spPr>
        <p:txBody>
          <a:bodyPr/>
          <a:lstStyle>
            <a:lvl1pPr marL="0" indent="0">
              <a:lnSpc>
                <a:spcPts val="1500"/>
              </a:lnSpc>
              <a:buNone/>
              <a:defRPr sz="1300" baseline="0">
                <a:solidFill>
                  <a:srgbClr val="58585A"/>
                </a:solidFill>
                <a:latin typeface="Arial Narrow" panose="020B0606020202030204" pitchFamily="34" charset="0"/>
              </a:defRPr>
            </a:lvl1pPr>
          </a:lstStyle>
          <a:p>
            <a:pPr lvl="0"/>
            <a:r>
              <a:rPr lang="en-US" dirty="0" smtClean="0"/>
              <a:t>Here goes your plain text</a:t>
            </a:r>
            <a:endParaRPr lang="es-ES" dirty="0"/>
          </a:p>
        </p:txBody>
      </p:sp>
    </p:spTree>
    <p:extLst>
      <p:ext uri="{BB962C8B-B14F-4D97-AF65-F5344CB8AC3E}">
        <p14:creationId xmlns:p14="http://schemas.microsoft.com/office/powerpoint/2010/main" val="1964259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p1 Top Banner &amp; Image Op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6176" y="266337"/>
            <a:ext cx="8087840" cy="724646"/>
          </a:xfrm>
          <a:prstGeom prst="rect">
            <a:avLst/>
          </a:prstGeom>
        </p:spPr>
        <p:txBody>
          <a:bodyPr anchor="ctr"/>
          <a:lstStyle>
            <a:lvl1pPr algn="l">
              <a:lnSpc>
                <a:spcPts val="4500"/>
              </a:lnSpc>
              <a:defRPr sz="2900" b="1" baseline="0">
                <a:solidFill>
                  <a:schemeClr val="bg1"/>
                </a:solidFill>
                <a:latin typeface="Arial Narrow" panose="020B0606020202030204" pitchFamily="34" charset="0"/>
              </a:defRPr>
            </a:lvl1pPr>
          </a:lstStyle>
          <a:p>
            <a:r>
              <a:rPr lang="en-US" dirty="0" smtClean="0"/>
              <a:t>HERE GOES YOUR TITLE</a:t>
            </a:r>
            <a:endParaRPr lang="es-ES" dirty="0"/>
          </a:p>
        </p:txBody>
      </p:sp>
      <p:sp>
        <p:nvSpPr>
          <p:cNvPr id="5" name="Picture Placeholder 4"/>
          <p:cNvSpPr>
            <a:spLocks noGrp="1"/>
          </p:cNvSpPr>
          <p:nvPr>
            <p:ph type="pic" sz="quarter" idx="10" hasCustomPrompt="1"/>
          </p:nvPr>
        </p:nvSpPr>
        <p:spPr>
          <a:xfrm>
            <a:off x="84138" y="1357313"/>
            <a:ext cx="8966200" cy="4826000"/>
          </a:xfrm>
          <a:prstGeom prst="rect">
            <a:avLst/>
          </a:prstGeom>
        </p:spPr>
        <p:txBody>
          <a:bodyPr/>
          <a:lstStyle>
            <a:lvl1pPr>
              <a:defRPr baseline="0">
                <a:latin typeface="Arial Narrow" panose="020B0606020202030204" pitchFamily="34" charset="0"/>
              </a:defRPr>
            </a:lvl1pPr>
          </a:lstStyle>
          <a:p>
            <a:r>
              <a:rPr lang="es-ES" dirty="0" err="1" smtClean="0"/>
              <a:t>Click</a:t>
            </a:r>
            <a:r>
              <a:rPr lang="es-ES" dirty="0" smtClean="0"/>
              <a:t> in </a:t>
            </a:r>
            <a:r>
              <a:rPr lang="es-ES" dirty="0" err="1" smtClean="0"/>
              <a:t>the</a:t>
            </a:r>
            <a:r>
              <a:rPr lang="es-ES" dirty="0" smtClean="0"/>
              <a:t> </a:t>
            </a:r>
            <a:r>
              <a:rPr lang="es-ES" dirty="0" err="1" smtClean="0"/>
              <a:t>icon</a:t>
            </a:r>
            <a:r>
              <a:rPr lang="es-ES" dirty="0" smtClean="0"/>
              <a:t> </a:t>
            </a:r>
            <a:r>
              <a:rPr lang="es-ES" dirty="0" err="1" smtClean="0"/>
              <a:t>below</a:t>
            </a:r>
            <a:r>
              <a:rPr lang="es-ES" dirty="0" smtClean="0"/>
              <a:t> to </a:t>
            </a:r>
            <a:r>
              <a:rPr lang="es-ES" dirty="0" err="1" smtClean="0"/>
              <a:t>insert</a:t>
            </a:r>
            <a:r>
              <a:rPr lang="es-ES" dirty="0" smtClean="0"/>
              <a:t> </a:t>
            </a:r>
            <a:r>
              <a:rPr lang="es-ES" dirty="0" err="1" smtClean="0"/>
              <a:t>your</a:t>
            </a:r>
            <a:r>
              <a:rPr lang="es-ES" dirty="0" smtClean="0"/>
              <a:t> </a:t>
            </a:r>
            <a:r>
              <a:rPr lang="es-ES" dirty="0" err="1" smtClean="0"/>
              <a:t>picture</a:t>
            </a:r>
            <a:endParaRPr lang="es-ES" dirty="0"/>
          </a:p>
        </p:txBody>
      </p:sp>
    </p:spTree>
    <p:extLst>
      <p:ext uri="{BB962C8B-B14F-4D97-AF65-F5344CB8AC3E}">
        <p14:creationId xmlns:p14="http://schemas.microsoft.com/office/powerpoint/2010/main" val="1376329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p1 Top Banner, Texts &amp; Icons Op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6176" y="266337"/>
            <a:ext cx="8087840" cy="724646"/>
          </a:xfrm>
          <a:prstGeom prst="rect">
            <a:avLst/>
          </a:prstGeom>
        </p:spPr>
        <p:txBody>
          <a:bodyPr anchor="ctr"/>
          <a:lstStyle>
            <a:lvl1pPr algn="l">
              <a:lnSpc>
                <a:spcPts val="4500"/>
              </a:lnSpc>
              <a:defRPr sz="2900" b="1">
                <a:solidFill>
                  <a:schemeClr val="bg1"/>
                </a:solidFill>
                <a:latin typeface="Arial Narrow" panose="020B0606020202030204" pitchFamily="34" charset="0"/>
              </a:defRPr>
            </a:lvl1pPr>
          </a:lstStyle>
          <a:p>
            <a:r>
              <a:rPr lang="en-US" dirty="0" smtClean="0"/>
              <a:t>HERE GOES YOUR TITLE</a:t>
            </a:r>
            <a:endParaRPr lang="es-ES" dirty="0"/>
          </a:p>
        </p:txBody>
      </p:sp>
      <p:sp>
        <p:nvSpPr>
          <p:cNvPr id="4" name="Subtitle 2"/>
          <p:cNvSpPr>
            <a:spLocks noGrp="1"/>
          </p:cNvSpPr>
          <p:nvPr>
            <p:ph type="subTitle" idx="1" hasCustomPrompt="1"/>
          </p:nvPr>
        </p:nvSpPr>
        <p:spPr>
          <a:xfrm>
            <a:off x="514350" y="3052113"/>
            <a:ext cx="1568450" cy="525931"/>
          </a:xfrm>
          <a:prstGeom prst="rect">
            <a:avLst/>
          </a:prstGeom>
        </p:spPr>
        <p:txBody>
          <a:bodyPr anchor="b"/>
          <a:lstStyle>
            <a:lvl1pPr marL="0" indent="0" algn="ctr">
              <a:lnSpc>
                <a:spcPts val="1500"/>
              </a:lnSpc>
              <a:buNone/>
              <a:defRPr sz="1200" b="1">
                <a:solidFill>
                  <a:srgbClr val="EE5859"/>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HERE YOU PASTE YOUR HEADER</a:t>
            </a:r>
            <a:endParaRPr lang="es-ES" dirty="0"/>
          </a:p>
        </p:txBody>
      </p:sp>
      <p:sp>
        <p:nvSpPr>
          <p:cNvPr id="6" name="Text Placeholder 8"/>
          <p:cNvSpPr>
            <a:spLocks noGrp="1"/>
          </p:cNvSpPr>
          <p:nvPr>
            <p:ph type="body" sz="quarter" idx="13" hasCustomPrompt="1"/>
          </p:nvPr>
        </p:nvSpPr>
        <p:spPr>
          <a:xfrm>
            <a:off x="514350" y="3546294"/>
            <a:ext cx="1568450" cy="1730556"/>
          </a:xfrm>
          <a:prstGeom prst="rect">
            <a:avLst/>
          </a:prstGeom>
        </p:spPr>
        <p:txBody>
          <a:bodyPr/>
          <a:lstStyle>
            <a:lvl1pPr marL="0" indent="0" algn="ctr">
              <a:lnSpc>
                <a:spcPts val="1200"/>
              </a:lnSpc>
              <a:buNone/>
              <a:defRPr sz="1100" baseline="0">
                <a:solidFill>
                  <a:srgbClr val="58585A"/>
                </a:solidFill>
                <a:latin typeface="Arial Narrow" panose="020B0606020202030204" pitchFamily="34" charset="0"/>
              </a:defRPr>
            </a:lvl1pPr>
          </a:lstStyle>
          <a:p>
            <a:pPr lvl="0"/>
            <a:r>
              <a:rPr lang="en-US" dirty="0" smtClean="0"/>
              <a:t>Here goes your plain text</a:t>
            </a:r>
            <a:endParaRPr lang="es-ES" dirty="0"/>
          </a:p>
        </p:txBody>
      </p:sp>
      <p:sp>
        <p:nvSpPr>
          <p:cNvPr id="7" name="Picture Placeholder 4"/>
          <p:cNvSpPr>
            <a:spLocks noGrp="1"/>
          </p:cNvSpPr>
          <p:nvPr>
            <p:ph type="pic" sz="quarter" idx="14"/>
          </p:nvPr>
        </p:nvSpPr>
        <p:spPr>
          <a:xfrm>
            <a:off x="995363" y="2299638"/>
            <a:ext cx="663575" cy="663575"/>
          </a:xfrm>
          <a:prstGeom prst="rect">
            <a:avLst/>
          </a:prstGeom>
        </p:spPr>
        <p:txBody>
          <a:bodyPr/>
          <a:lstStyle>
            <a:lvl1pPr>
              <a:defRPr sz="1000"/>
            </a:lvl1pPr>
          </a:lstStyle>
          <a:p>
            <a:endParaRPr lang="es-ES" dirty="0"/>
          </a:p>
        </p:txBody>
      </p:sp>
      <p:sp>
        <p:nvSpPr>
          <p:cNvPr id="9" name="Text Placeholder 8"/>
          <p:cNvSpPr>
            <a:spLocks noGrp="1"/>
          </p:cNvSpPr>
          <p:nvPr>
            <p:ph type="body" sz="quarter" idx="15" hasCustomPrompt="1"/>
          </p:nvPr>
        </p:nvSpPr>
        <p:spPr>
          <a:xfrm>
            <a:off x="2635250" y="3546294"/>
            <a:ext cx="1568450" cy="1730556"/>
          </a:xfrm>
          <a:prstGeom prst="rect">
            <a:avLst/>
          </a:prstGeom>
        </p:spPr>
        <p:txBody>
          <a:bodyPr/>
          <a:lstStyle>
            <a:lvl1pPr marL="0" indent="0" algn="ctr">
              <a:lnSpc>
                <a:spcPts val="1200"/>
              </a:lnSpc>
              <a:buNone/>
              <a:defRPr sz="1100">
                <a:solidFill>
                  <a:srgbClr val="58585A"/>
                </a:solidFill>
                <a:latin typeface="Arial Narrow" panose="020B0606020202030204" pitchFamily="34" charset="0"/>
              </a:defRPr>
            </a:lvl1pPr>
          </a:lstStyle>
          <a:p>
            <a:pPr lvl="0"/>
            <a:r>
              <a:rPr lang="en-US" dirty="0" smtClean="0"/>
              <a:t>Here goes your plain text</a:t>
            </a:r>
            <a:endParaRPr lang="es-ES" dirty="0"/>
          </a:p>
        </p:txBody>
      </p:sp>
      <p:sp>
        <p:nvSpPr>
          <p:cNvPr id="10" name="Picture Placeholder 4"/>
          <p:cNvSpPr>
            <a:spLocks noGrp="1"/>
          </p:cNvSpPr>
          <p:nvPr>
            <p:ph type="pic" sz="quarter" idx="16"/>
          </p:nvPr>
        </p:nvSpPr>
        <p:spPr>
          <a:xfrm>
            <a:off x="3116263" y="2299638"/>
            <a:ext cx="663575" cy="663575"/>
          </a:xfrm>
          <a:prstGeom prst="rect">
            <a:avLst/>
          </a:prstGeom>
        </p:spPr>
        <p:txBody>
          <a:bodyPr/>
          <a:lstStyle>
            <a:lvl1pPr>
              <a:defRPr sz="1000"/>
            </a:lvl1pPr>
          </a:lstStyle>
          <a:p>
            <a:endParaRPr lang="es-ES" dirty="0"/>
          </a:p>
        </p:txBody>
      </p:sp>
      <p:sp>
        <p:nvSpPr>
          <p:cNvPr id="12" name="Text Placeholder 8"/>
          <p:cNvSpPr>
            <a:spLocks noGrp="1"/>
          </p:cNvSpPr>
          <p:nvPr>
            <p:ph type="body" sz="quarter" idx="17" hasCustomPrompt="1"/>
          </p:nvPr>
        </p:nvSpPr>
        <p:spPr>
          <a:xfrm>
            <a:off x="4756150" y="3546294"/>
            <a:ext cx="1568450" cy="1730556"/>
          </a:xfrm>
          <a:prstGeom prst="rect">
            <a:avLst/>
          </a:prstGeom>
        </p:spPr>
        <p:txBody>
          <a:bodyPr/>
          <a:lstStyle>
            <a:lvl1pPr marL="0" indent="0" algn="ctr">
              <a:lnSpc>
                <a:spcPts val="1200"/>
              </a:lnSpc>
              <a:buNone/>
              <a:defRPr sz="1100">
                <a:solidFill>
                  <a:srgbClr val="58585A"/>
                </a:solidFill>
                <a:latin typeface="Arial Narrow" panose="020B0606020202030204" pitchFamily="34" charset="0"/>
              </a:defRPr>
            </a:lvl1pPr>
          </a:lstStyle>
          <a:p>
            <a:pPr lvl="0"/>
            <a:r>
              <a:rPr lang="en-US" dirty="0" smtClean="0"/>
              <a:t>Here goes your plain text</a:t>
            </a:r>
            <a:endParaRPr lang="es-ES" dirty="0"/>
          </a:p>
        </p:txBody>
      </p:sp>
      <p:sp>
        <p:nvSpPr>
          <p:cNvPr id="13" name="Picture Placeholder 4"/>
          <p:cNvSpPr>
            <a:spLocks noGrp="1"/>
          </p:cNvSpPr>
          <p:nvPr>
            <p:ph type="pic" sz="quarter" idx="18"/>
          </p:nvPr>
        </p:nvSpPr>
        <p:spPr>
          <a:xfrm>
            <a:off x="5237163" y="2299638"/>
            <a:ext cx="663575" cy="663575"/>
          </a:xfrm>
          <a:prstGeom prst="rect">
            <a:avLst/>
          </a:prstGeom>
        </p:spPr>
        <p:txBody>
          <a:bodyPr/>
          <a:lstStyle>
            <a:lvl1pPr>
              <a:defRPr sz="1000"/>
            </a:lvl1pPr>
          </a:lstStyle>
          <a:p>
            <a:endParaRPr lang="es-ES" dirty="0"/>
          </a:p>
        </p:txBody>
      </p:sp>
      <p:sp>
        <p:nvSpPr>
          <p:cNvPr id="15" name="Text Placeholder 8"/>
          <p:cNvSpPr>
            <a:spLocks noGrp="1"/>
          </p:cNvSpPr>
          <p:nvPr>
            <p:ph type="body" sz="quarter" idx="19" hasCustomPrompt="1"/>
          </p:nvPr>
        </p:nvSpPr>
        <p:spPr>
          <a:xfrm>
            <a:off x="6877050" y="3546294"/>
            <a:ext cx="1568450" cy="1730556"/>
          </a:xfrm>
          <a:prstGeom prst="rect">
            <a:avLst/>
          </a:prstGeom>
        </p:spPr>
        <p:txBody>
          <a:bodyPr/>
          <a:lstStyle>
            <a:lvl1pPr marL="0" indent="0" algn="ctr">
              <a:lnSpc>
                <a:spcPts val="1200"/>
              </a:lnSpc>
              <a:buNone/>
              <a:defRPr sz="1100">
                <a:solidFill>
                  <a:srgbClr val="58585A"/>
                </a:solidFill>
                <a:latin typeface="Arial Narrow" panose="020B0606020202030204" pitchFamily="34" charset="0"/>
              </a:defRPr>
            </a:lvl1pPr>
          </a:lstStyle>
          <a:p>
            <a:pPr lvl="0"/>
            <a:r>
              <a:rPr lang="en-US" dirty="0" smtClean="0"/>
              <a:t>Here goes your plain text</a:t>
            </a:r>
            <a:endParaRPr lang="es-ES" dirty="0"/>
          </a:p>
        </p:txBody>
      </p:sp>
      <p:sp>
        <p:nvSpPr>
          <p:cNvPr id="16" name="Picture Placeholder 4"/>
          <p:cNvSpPr>
            <a:spLocks noGrp="1"/>
          </p:cNvSpPr>
          <p:nvPr>
            <p:ph type="pic" sz="quarter" idx="20"/>
          </p:nvPr>
        </p:nvSpPr>
        <p:spPr>
          <a:xfrm>
            <a:off x="7358063" y="2299638"/>
            <a:ext cx="663575" cy="663575"/>
          </a:xfrm>
          <a:prstGeom prst="rect">
            <a:avLst/>
          </a:prstGeom>
        </p:spPr>
        <p:txBody>
          <a:bodyPr/>
          <a:lstStyle>
            <a:lvl1pPr>
              <a:defRPr sz="1000"/>
            </a:lvl1pPr>
          </a:lstStyle>
          <a:p>
            <a:endParaRPr lang="es-ES" dirty="0"/>
          </a:p>
        </p:txBody>
      </p:sp>
      <p:sp>
        <p:nvSpPr>
          <p:cNvPr id="17" name="Text Placeholder 16"/>
          <p:cNvSpPr>
            <a:spLocks noGrp="1"/>
          </p:cNvSpPr>
          <p:nvPr>
            <p:ph type="body" sz="quarter" idx="21" hasCustomPrompt="1"/>
          </p:nvPr>
        </p:nvSpPr>
        <p:spPr>
          <a:xfrm>
            <a:off x="2635250" y="3129720"/>
            <a:ext cx="1568450" cy="448324"/>
          </a:xfrm>
          <a:prstGeom prst="rect">
            <a:avLst/>
          </a:prstGeom>
        </p:spPr>
        <p:txBody>
          <a:bodyPr anchor="b"/>
          <a:lstStyle>
            <a:lvl1pPr marL="0" indent="0" algn="ctr">
              <a:lnSpc>
                <a:spcPts val="1500"/>
              </a:lnSpc>
              <a:buNone/>
              <a:defRPr sz="1200" b="1">
                <a:solidFill>
                  <a:srgbClr val="EE5859"/>
                </a:solidFill>
                <a:latin typeface="Arial Narrow" panose="020B0606020202030204" pitchFamily="34" charset="0"/>
              </a:defRPr>
            </a:lvl1pPr>
          </a:lstStyle>
          <a:p>
            <a:pPr lvl="0"/>
            <a:r>
              <a:rPr lang="en-US" dirty="0" smtClean="0"/>
              <a:t>HERE YOU PASTE YOUR HEADER</a:t>
            </a:r>
            <a:endParaRPr lang="es-ES" dirty="0"/>
          </a:p>
        </p:txBody>
      </p:sp>
      <p:sp>
        <p:nvSpPr>
          <p:cNvPr id="18" name="Text Placeholder 16"/>
          <p:cNvSpPr>
            <a:spLocks noGrp="1"/>
          </p:cNvSpPr>
          <p:nvPr>
            <p:ph type="body" sz="quarter" idx="22" hasCustomPrompt="1"/>
          </p:nvPr>
        </p:nvSpPr>
        <p:spPr>
          <a:xfrm>
            <a:off x="4756150" y="3129720"/>
            <a:ext cx="1568450" cy="448324"/>
          </a:xfrm>
          <a:prstGeom prst="rect">
            <a:avLst/>
          </a:prstGeom>
        </p:spPr>
        <p:txBody>
          <a:bodyPr anchor="b"/>
          <a:lstStyle>
            <a:lvl1pPr marL="0" indent="0" algn="ctr">
              <a:lnSpc>
                <a:spcPts val="1500"/>
              </a:lnSpc>
              <a:buNone/>
              <a:defRPr sz="1200" b="1" baseline="0">
                <a:solidFill>
                  <a:srgbClr val="EE5859"/>
                </a:solidFill>
                <a:latin typeface="Arial Narrow" panose="020B0606020202030204" pitchFamily="34" charset="0"/>
              </a:defRPr>
            </a:lvl1pPr>
          </a:lstStyle>
          <a:p>
            <a:pPr lvl="0"/>
            <a:r>
              <a:rPr lang="en-US" dirty="0" smtClean="0"/>
              <a:t>HERE YOU PASTE YOUR HEADER</a:t>
            </a:r>
            <a:endParaRPr lang="es-ES" dirty="0"/>
          </a:p>
        </p:txBody>
      </p:sp>
      <p:sp>
        <p:nvSpPr>
          <p:cNvPr id="19" name="Text Placeholder 16"/>
          <p:cNvSpPr>
            <a:spLocks noGrp="1"/>
          </p:cNvSpPr>
          <p:nvPr>
            <p:ph type="body" sz="quarter" idx="23" hasCustomPrompt="1"/>
          </p:nvPr>
        </p:nvSpPr>
        <p:spPr>
          <a:xfrm>
            <a:off x="6877050" y="3138180"/>
            <a:ext cx="1568450" cy="448324"/>
          </a:xfrm>
          <a:prstGeom prst="rect">
            <a:avLst/>
          </a:prstGeom>
        </p:spPr>
        <p:txBody>
          <a:bodyPr anchor="b"/>
          <a:lstStyle>
            <a:lvl1pPr marL="0" indent="0" algn="ctr">
              <a:lnSpc>
                <a:spcPts val="1500"/>
              </a:lnSpc>
              <a:buNone/>
              <a:defRPr sz="1200" b="1" baseline="0">
                <a:solidFill>
                  <a:srgbClr val="EE5859"/>
                </a:solidFill>
                <a:latin typeface="Arial Narrow" panose="020B0606020202030204" pitchFamily="34" charset="0"/>
              </a:defRPr>
            </a:lvl1pPr>
          </a:lstStyle>
          <a:p>
            <a:pPr lvl="0"/>
            <a:r>
              <a:rPr lang="en-US" dirty="0" smtClean="0"/>
              <a:t>HERE YOU PASTE YOUR HEADER</a:t>
            </a:r>
            <a:endParaRPr lang="es-ES" dirty="0"/>
          </a:p>
        </p:txBody>
      </p:sp>
    </p:spTree>
    <p:extLst>
      <p:ext uri="{BB962C8B-B14F-4D97-AF65-F5344CB8AC3E}">
        <p14:creationId xmlns:p14="http://schemas.microsoft.com/office/powerpoint/2010/main" val="3696049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p1 Top Banner 4 Boxes + Texts OpA">
    <p:spTree>
      <p:nvGrpSpPr>
        <p:cNvPr id="1" name=""/>
        <p:cNvGrpSpPr/>
        <p:nvPr/>
      </p:nvGrpSpPr>
      <p:grpSpPr>
        <a:xfrm>
          <a:off x="0" y="0"/>
          <a:ext cx="0" cy="0"/>
          <a:chOff x="0" y="0"/>
          <a:chExt cx="0" cy="0"/>
        </a:xfrm>
      </p:grpSpPr>
      <p:sp>
        <p:nvSpPr>
          <p:cNvPr id="27" name="Rectangle 26"/>
          <p:cNvSpPr/>
          <p:nvPr userDrawn="1"/>
        </p:nvSpPr>
        <p:spPr>
          <a:xfrm>
            <a:off x="587141" y="1857675"/>
            <a:ext cx="1799924" cy="2916456"/>
          </a:xfrm>
          <a:prstGeom prst="rect">
            <a:avLst/>
          </a:prstGeom>
          <a:solidFill>
            <a:srgbClr val="EE5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EE5859"/>
              </a:solidFill>
            </a:endParaRPr>
          </a:p>
        </p:txBody>
      </p:sp>
      <p:sp>
        <p:nvSpPr>
          <p:cNvPr id="28" name="Rectangle 27"/>
          <p:cNvSpPr/>
          <p:nvPr userDrawn="1"/>
        </p:nvSpPr>
        <p:spPr>
          <a:xfrm>
            <a:off x="4750052" y="1857675"/>
            <a:ext cx="1799924" cy="2916456"/>
          </a:xfrm>
          <a:prstGeom prst="rect">
            <a:avLst/>
          </a:prstGeom>
          <a:solidFill>
            <a:srgbClr val="D2C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angle 28"/>
          <p:cNvSpPr/>
          <p:nvPr userDrawn="1"/>
        </p:nvSpPr>
        <p:spPr>
          <a:xfrm>
            <a:off x="2668596" y="1858074"/>
            <a:ext cx="1799924" cy="2916456"/>
          </a:xfrm>
          <a:prstGeom prst="rect">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angle 29"/>
          <p:cNvSpPr/>
          <p:nvPr userDrawn="1"/>
        </p:nvSpPr>
        <p:spPr>
          <a:xfrm>
            <a:off x="6865180" y="1857675"/>
            <a:ext cx="1799924" cy="2916456"/>
          </a:xfrm>
          <a:prstGeom prst="rect">
            <a:avLst/>
          </a:prstGeom>
          <a:solidFill>
            <a:srgbClr val="D1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ext Placeholder 16"/>
          <p:cNvSpPr>
            <a:spLocks noGrp="1"/>
          </p:cNvSpPr>
          <p:nvPr>
            <p:ph type="body" sz="quarter" idx="25" hasCustomPrompt="1"/>
          </p:nvPr>
        </p:nvSpPr>
        <p:spPr>
          <a:xfrm>
            <a:off x="4874490" y="1856508"/>
            <a:ext cx="1568450" cy="2918691"/>
          </a:xfrm>
          <a:prstGeom prst="rect">
            <a:avLst/>
          </a:prstGeom>
        </p:spPr>
        <p:txBody>
          <a:bodyPr anchor="ctr"/>
          <a:lstStyle>
            <a:lvl1pPr marL="0" indent="0" algn="l">
              <a:lnSpc>
                <a:spcPts val="2500"/>
              </a:lnSpc>
              <a:buNone/>
              <a:defRPr sz="2200" b="1">
                <a:solidFill>
                  <a:schemeClr val="bg1"/>
                </a:solidFill>
                <a:latin typeface="Arial Narrow" panose="020B0606020202030204" pitchFamily="34" charset="0"/>
              </a:defRPr>
            </a:lvl1pPr>
          </a:lstStyle>
          <a:p>
            <a:pPr lvl="0"/>
            <a:r>
              <a:rPr lang="en-US" dirty="0" smtClean="0"/>
              <a:t>HERE GOES THE TITLE OF YOUR BOX</a:t>
            </a:r>
            <a:endParaRPr lang="es-ES" dirty="0"/>
          </a:p>
        </p:txBody>
      </p:sp>
      <p:sp>
        <p:nvSpPr>
          <p:cNvPr id="2" name="Title 1"/>
          <p:cNvSpPr>
            <a:spLocks noGrp="1"/>
          </p:cNvSpPr>
          <p:nvPr>
            <p:ph type="ctrTitle" hasCustomPrompt="1"/>
          </p:nvPr>
        </p:nvSpPr>
        <p:spPr>
          <a:xfrm>
            <a:off x="386176" y="266337"/>
            <a:ext cx="8087840" cy="724646"/>
          </a:xfrm>
          <a:prstGeom prst="rect">
            <a:avLst/>
          </a:prstGeom>
        </p:spPr>
        <p:txBody>
          <a:bodyPr anchor="ctr"/>
          <a:lstStyle>
            <a:lvl1pPr algn="l">
              <a:lnSpc>
                <a:spcPts val="4500"/>
              </a:lnSpc>
              <a:defRPr sz="2900" b="1">
                <a:solidFill>
                  <a:schemeClr val="bg1"/>
                </a:solidFill>
                <a:latin typeface="Arial Narrow" panose="020B0606020202030204" pitchFamily="34" charset="0"/>
              </a:defRPr>
            </a:lvl1pPr>
          </a:lstStyle>
          <a:p>
            <a:r>
              <a:rPr lang="en-US" dirty="0" smtClean="0"/>
              <a:t>HERE GOES YOUR TITLE</a:t>
            </a:r>
            <a:endParaRPr lang="es-ES" dirty="0"/>
          </a:p>
        </p:txBody>
      </p:sp>
      <p:sp>
        <p:nvSpPr>
          <p:cNvPr id="6" name="Text Placeholder 8"/>
          <p:cNvSpPr>
            <a:spLocks noGrp="1"/>
          </p:cNvSpPr>
          <p:nvPr>
            <p:ph type="body" sz="quarter" idx="13" hasCustomPrompt="1"/>
          </p:nvPr>
        </p:nvSpPr>
        <p:spPr>
          <a:xfrm>
            <a:off x="495875" y="4995195"/>
            <a:ext cx="8177069" cy="1026914"/>
          </a:xfrm>
          <a:prstGeom prst="rect">
            <a:avLst/>
          </a:prstGeom>
        </p:spPr>
        <p:txBody>
          <a:bodyPr/>
          <a:lstStyle>
            <a:lvl1pPr marL="0" indent="0" algn="l">
              <a:lnSpc>
                <a:spcPct val="100000"/>
              </a:lnSpc>
              <a:buNone/>
              <a:defRPr sz="1100">
                <a:solidFill>
                  <a:srgbClr val="58585A"/>
                </a:solidFill>
                <a:latin typeface="Arial Narrow" panose="020B0606020202030204" pitchFamily="34" charset="0"/>
              </a:defRPr>
            </a:lvl1pPr>
          </a:lstStyle>
          <a:p>
            <a:pPr lvl="0"/>
            <a:r>
              <a:rPr lang="en-US" dirty="0" smtClean="0"/>
              <a:t>Here goes your text</a:t>
            </a:r>
            <a:endParaRPr lang="es-ES" dirty="0"/>
          </a:p>
        </p:txBody>
      </p:sp>
      <p:sp>
        <p:nvSpPr>
          <p:cNvPr id="17" name="Text Placeholder 16"/>
          <p:cNvSpPr>
            <a:spLocks noGrp="1"/>
          </p:cNvSpPr>
          <p:nvPr>
            <p:ph type="body" sz="quarter" idx="21" hasCustomPrompt="1"/>
          </p:nvPr>
        </p:nvSpPr>
        <p:spPr>
          <a:xfrm>
            <a:off x="714086" y="1856509"/>
            <a:ext cx="1568450" cy="2918691"/>
          </a:xfrm>
          <a:prstGeom prst="rect">
            <a:avLst/>
          </a:prstGeom>
          <a:noFill/>
        </p:spPr>
        <p:txBody>
          <a:bodyPr anchor="ctr"/>
          <a:lstStyle>
            <a:lvl1pPr marL="0" indent="0" algn="l">
              <a:lnSpc>
                <a:spcPts val="2500"/>
              </a:lnSpc>
              <a:spcBef>
                <a:spcPts val="0"/>
              </a:spcBef>
              <a:buNone/>
              <a:defRPr sz="2200" b="1">
                <a:solidFill>
                  <a:schemeClr val="bg1"/>
                </a:solidFill>
                <a:latin typeface="Arial Narrow" panose="020B0606020202030204" pitchFamily="34" charset="0"/>
              </a:defRPr>
            </a:lvl1pPr>
          </a:lstStyle>
          <a:p>
            <a:pPr lvl="0"/>
            <a:r>
              <a:rPr lang="en-US" dirty="0" smtClean="0"/>
              <a:t>HERE GOES THE TITLE OF YOUR BOX</a:t>
            </a:r>
            <a:endParaRPr lang="es-ES" dirty="0"/>
          </a:p>
        </p:txBody>
      </p:sp>
      <p:sp>
        <p:nvSpPr>
          <p:cNvPr id="24" name="Text Placeholder 16"/>
          <p:cNvSpPr>
            <a:spLocks noGrp="1"/>
          </p:cNvSpPr>
          <p:nvPr>
            <p:ph type="body" sz="quarter" idx="24" hasCustomPrompt="1"/>
          </p:nvPr>
        </p:nvSpPr>
        <p:spPr>
          <a:xfrm>
            <a:off x="2790534" y="1856509"/>
            <a:ext cx="1568450" cy="2918691"/>
          </a:xfrm>
          <a:prstGeom prst="rect">
            <a:avLst/>
          </a:prstGeom>
        </p:spPr>
        <p:txBody>
          <a:bodyPr anchor="ctr"/>
          <a:lstStyle>
            <a:lvl1pPr marL="0" indent="0" algn="l">
              <a:lnSpc>
                <a:spcPts val="2500"/>
              </a:lnSpc>
              <a:spcBef>
                <a:spcPts val="0"/>
              </a:spcBef>
              <a:buNone/>
              <a:defRPr sz="2200" b="1">
                <a:solidFill>
                  <a:schemeClr val="bg1"/>
                </a:solidFill>
                <a:latin typeface="Arial Narrow" panose="020B0606020202030204" pitchFamily="34" charset="0"/>
              </a:defRPr>
            </a:lvl1pPr>
          </a:lstStyle>
          <a:p>
            <a:pPr lvl="0"/>
            <a:r>
              <a:rPr lang="en-US" dirty="0" smtClean="0"/>
              <a:t>HERE GOES THE TITLE OF YOUR BOX</a:t>
            </a:r>
            <a:endParaRPr lang="es-ES" dirty="0"/>
          </a:p>
        </p:txBody>
      </p:sp>
      <p:sp>
        <p:nvSpPr>
          <p:cNvPr id="26" name="Text Placeholder 16"/>
          <p:cNvSpPr>
            <a:spLocks noGrp="1"/>
          </p:cNvSpPr>
          <p:nvPr>
            <p:ph type="body" sz="quarter" idx="26" hasCustomPrompt="1"/>
          </p:nvPr>
        </p:nvSpPr>
        <p:spPr>
          <a:xfrm>
            <a:off x="6988690" y="1856507"/>
            <a:ext cx="1568450" cy="2918691"/>
          </a:xfrm>
          <a:prstGeom prst="rect">
            <a:avLst/>
          </a:prstGeom>
        </p:spPr>
        <p:txBody>
          <a:bodyPr anchor="ctr"/>
          <a:lstStyle>
            <a:lvl1pPr marL="0" indent="0" algn="l">
              <a:lnSpc>
                <a:spcPts val="2500"/>
              </a:lnSpc>
              <a:buNone/>
              <a:defRPr sz="2200" b="1">
                <a:solidFill>
                  <a:schemeClr val="bg1"/>
                </a:solidFill>
                <a:latin typeface="Arial Narrow" panose="020B0606020202030204" pitchFamily="34" charset="0"/>
              </a:defRPr>
            </a:lvl1pPr>
          </a:lstStyle>
          <a:p>
            <a:pPr lvl="0"/>
            <a:r>
              <a:rPr lang="en-US" dirty="0" smtClean="0"/>
              <a:t>HERE GOES THE TITLE OF YOUR BOX</a:t>
            </a:r>
            <a:endParaRPr lang="es-ES" dirty="0"/>
          </a:p>
        </p:txBody>
      </p:sp>
    </p:spTree>
    <p:extLst>
      <p:ext uri="{BB962C8B-B14F-4D97-AF65-F5344CB8AC3E}">
        <p14:creationId xmlns:p14="http://schemas.microsoft.com/office/powerpoint/2010/main" val="1340008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p1 Top Banner + 4 Text Boxes OpA">
    <p:spTree>
      <p:nvGrpSpPr>
        <p:cNvPr id="1" name=""/>
        <p:cNvGrpSpPr/>
        <p:nvPr/>
      </p:nvGrpSpPr>
      <p:grpSpPr>
        <a:xfrm>
          <a:off x="0" y="0"/>
          <a:ext cx="0" cy="0"/>
          <a:chOff x="0" y="0"/>
          <a:chExt cx="0" cy="0"/>
        </a:xfrm>
      </p:grpSpPr>
      <p:sp>
        <p:nvSpPr>
          <p:cNvPr id="22" name="Rectangle 21"/>
          <p:cNvSpPr/>
          <p:nvPr userDrawn="1"/>
        </p:nvSpPr>
        <p:spPr>
          <a:xfrm>
            <a:off x="664143" y="1873250"/>
            <a:ext cx="1799924" cy="3767154"/>
          </a:xfrm>
          <a:prstGeom prst="rect">
            <a:avLst/>
          </a:prstGeom>
          <a:solidFill>
            <a:srgbClr val="EE5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angle 22"/>
          <p:cNvSpPr/>
          <p:nvPr userDrawn="1"/>
        </p:nvSpPr>
        <p:spPr>
          <a:xfrm>
            <a:off x="664143" y="1873250"/>
            <a:ext cx="1799924" cy="50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angle 30"/>
          <p:cNvSpPr/>
          <p:nvPr userDrawn="1"/>
        </p:nvSpPr>
        <p:spPr>
          <a:xfrm>
            <a:off x="2678224" y="1873250"/>
            <a:ext cx="1799924" cy="3767154"/>
          </a:xfrm>
          <a:prstGeom prst="rect">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angle 31"/>
          <p:cNvSpPr/>
          <p:nvPr userDrawn="1"/>
        </p:nvSpPr>
        <p:spPr>
          <a:xfrm>
            <a:off x="2678224" y="1873250"/>
            <a:ext cx="1799924" cy="50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angle 32"/>
          <p:cNvSpPr/>
          <p:nvPr userDrawn="1"/>
        </p:nvSpPr>
        <p:spPr>
          <a:xfrm>
            <a:off x="4692305" y="1873250"/>
            <a:ext cx="1799924" cy="3767154"/>
          </a:xfrm>
          <a:prstGeom prst="rect">
            <a:avLst/>
          </a:prstGeom>
          <a:solidFill>
            <a:srgbClr val="D2C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angle 33"/>
          <p:cNvSpPr/>
          <p:nvPr userDrawn="1"/>
        </p:nvSpPr>
        <p:spPr>
          <a:xfrm>
            <a:off x="4692305" y="1873250"/>
            <a:ext cx="1799924" cy="50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angle 34"/>
          <p:cNvSpPr/>
          <p:nvPr userDrawn="1"/>
        </p:nvSpPr>
        <p:spPr>
          <a:xfrm>
            <a:off x="6706386" y="1873250"/>
            <a:ext cx="1799924" cy="3767154"/>
          </a:xfrm>
          <a:prstGeom prst="rect">
            <a:avLst/>
          </a:prstGeom>
          <a:solidFill>
            <a:srgbClr val="D1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angle 35"/>
          <p:cNvSpPr/>
          <p:nvPr userDrawn="1"/>
        </p:nvSpPr>
        <p:spPr>
          <a:xfrm>
            <a:off x="6706386" y="1873250"/>
            <a:ext cx="1799924" cy="50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ext Placeholder 16"/>
          <p:cNvSpPr>
            <a:spLocks noGrp="1"/>
          </p:cNvSpPr>
          <p:nvPr>
            <p:ph type="body" sz="quarter" idx="25" hasCustomPrompt="1"/>
          </p:nvPr>
        </p:nvSpPr>
        <p:spPr>
          <a:xfrm>
            <a:off x="752123" y="2686528"/>
            <a:ext cx="1630739" cy="2886830"/>
          </a:xfrm>
          <a:prstGeom prst="rect">
            <a:avLst/>
          </a:prstGeom>
        </p:spPr>
        <p:txBody>
          <a:bodyPr anchor="t"/>
          <a:lstStyle>
            <a:lvl1pPr marL="0" indent="0" algn="l">
              <a:lnSpc>
                <a:spcPts val="900"/>
              </a:lnSpc>
              <a:buNone/>
              <a:defRPr sz="700" baseline="0">
                <a:solidFill>
                  <a:schemeClr val="bg1"/>
                </a:solidFill>
                <a:latin typeface="Arial Narrow" panose="020B0606020202030204" pitchFamily="34" charset="0"/>
              </a:defRPr>
            </a:lvl1pPr>
          </a:lstStyle>
          <a:p>
            <a:pPr lvl="0"/>
            <a:r>
              <a:rPr lang="en-US" dirty="0" smtClean="0"/>
              <a:t>Enter here your plain text</a:t>
            </a:r>
            <a:endParaRPr lang="es-ES" dirty="0"/>
          </a:p>
        </p:txBody>
      </p:sp>
      <p:sp>
        <p:nvSpPr>
          <p:cNvPr id="2" name="Title 1"/>
          <p:cNvSpPr>
            <a:spLocks noGrp="1"/>
          </p:cNvSpPr>
          <p:nvPr>
            <p:ph type="ctrTitle" hasCustomPrompt="1"/>
          </p:nvPr>
        </p:nvSpPr>
        <p:spPr>
          <a:xfrm>
            <a:off x="386176" y="266337"/>
            <a:ext cx="8087840" cy="724646"/>
          </a:xfrm>
          <a:prstGeom prst="rect">
            <a:avLst/>
          </a:prstGeom>
        </p:spPr>
        <p:txBody>
          <a:bodyPr anchor="ctr"/>
          <a:lstStyle>
            <a:lvl1pPr algn="l">
              <a:lnSpc>
                <a:spcPts val="4500"/>
              </a:lnSpc>
              <a:defRPr sz="2900" b="1">
                <a:solidFill>
                  <a:schemeClr val="bg1"/>
                </a:solidFill>
                <a:latin typeface="Arial Narrow" panose="020B0606020202030204" pitchFamily="34" charset="0"/>
              </a:defRPr>
            </a:lvl1pPr>
          </a:lstStyle>
          <a:p>
            <a:r>
              <a:rPr lang="en-US" dirty="0" smtClean="0"/>
              <a:t>HERE GOES YOUR TITLE</a:t>
            </a:r>
            <a:endParaRPr lang="es-ES" dirty="0"/>
          </a:p>
        </p:txBody>
      </p:sp>
      <p:sp>
        <p:nvSpPr>
          <p:cNvPr id="17" name="Text Placeholder 16"/>
          <p:cNvSpPr>
            <a:spLocks noGrp="1"/>
          </p:cNvSpPr>
          <p:nvPr>
            <p:ph type="body" sz="quarter" idx="21" hasCustomPrompt="1"/>
          </p:nvPr>
        </p:nvSpPr>
        <p:spPr>
          <a:xfrm>
            <a:off x="662554" y="1863085"/>
            <a:ext cx="1793928" cy="517238"/>
          </a:xfrm>
          <a:prstGeom prst="rect">
            <a:avLst/>
          </a:prstGeom>
        </p:spPr>
        <p:txBody>
          <a:bodyPr anchor="ctr"/>
          <a:lstStyle>
            <a:lvl1pPr marL="0" indent="0" algn="ctr">
              <a:lnSpc>
                <a:spcPts val="1500"/>
              </a:lnSpc>
              <a:buNone/>
              <a:defRPr sz="1400" b="1">
                <a:solidFill>
                  <a:schemeClr val="bg1"/>
                </a:solidFill>
                <a:latin typeface="Arial Narrow" panose="020B0606020202030204" pitchFamily="34" charset="0"/>
              </a:defRPr>
            </a:lvl1pPr>
          </a:lstStyle>
          <a:p>
            <a:pPr lvl="0"/>
            <a:r>
              <a:rPr lang="en-US" dirty="0" smtClean="0"/>
              <a:t>TITLE OF THE BOX</a:t>
            </a:r>
            <a:endParaRPr lang="es-ES" dirty="0"/>
          </a:p>
        </p:txBody>
      </p:sp>
      <p:sp>
        <p:nvSpPr>
          <p:cNvPr id="24" name="Text Placeholder 16"/>
          <p:cNvSpPr>
            <a:spLocks noGrp="1"/>
          </p:cNvSpPr>
          <p:nvPr>
            <p:ph type="body" sz="quarter" idx="24" hasCustomPrompt="1"/>
          </p:nvPr>
        </p:nvSpPr>
        <p:spPr>
          <a:xfrm>
            <a:off x="752124" y="2353435"/>
            <a:ext cx="1630739" cy="360218"/>
          </a:xfrm>
          <a:prstGeom prst="rect">
            <a:avLst/>
          </a:prstGeom>
        </p:spPr>
        <p:txBody>
          <a:bodyPr anchor="t"/>
          <a:lstStyle>
            <a:lvl1pPr marL="0" indent="0" algn="l">
              <a:lnSpc>
                <a:spcPts val="2500"/>
              </a:lnSpc>
              <a:buNone/>
              <a:defRPr sz="1000" b="1">
                <a:solidFill>
                  <a:schemeClr val="bg1"/>
                </a:solidFill>
                <a:latin typeface="Arial Narrow" panose="020B0606020202030204" pitchFamily="34" charset="0"/>
              </a:defRPr>
            </a:lvl1pPr>
          </a:lstStyle>
          <a:p>
            <a:pPr lvl="0"/>
            <a:r>
              <a:rPr lang="en-US" dirty="0" smtClean="0"/>
              <a:t>Enter here the header title</a:t>
            </a:r>
            <a:endParaRPr lang="es-ES" dirty="0"/>
          </a:p>
        </p:txBody>
      </p:sp>
      <p:sp>
        <p:nvSpPr>
          <p:cNvPr id="12" name="Text Placeholder 16"/>
          <p:cNvSpPr>
            <a:spLocks noGrp="1"/>
          </p:cNvSpPr>
          <p:nvPr>
            <p:ph type="body" sz="quarter" idx="26" hasCustomPrompt="1"/>
          </p:nvPr>
        </p:nvSpPr>
        <p:spPr>
          <a:xfrm>
            <a:off x="2766215" y="2686528"/>
            <a:ext cx="1630739" cy="2886830"/>
          </a:xfrm>
          <a:prstGeom prst="rect">
            <a:avLst/>
          </a:prstGeom>
        </p:spPr>
        <p:txBody>
          <a:bodyPr anchor="t"/>
          <a:lstStyle>
            <a:lvl1pPr marL="0" indent="0" algn="l">
              <a:lnSpc>
                <a:spcPts val="900"/>
              </a:lnSpc>
              <a:buNone/>
              <a:defRPr sz="700">
                <a:solidFill>
                  <a:schemeClr val="bg1"/>
                </a:solidFill>
                <a:latin typeface="Arial Narrow" panose="020B0606020202030204" pitchFamily="34" charset="0"/>
              </a:defRPr>
            </a:lvl1pPr>
          </a:lstStyle>
          <a:p>
            <a:pPr lvl="0"/>
            <a:r>
              <a:rPr lang="en-US" dirty="0" smtClean="0"/>
              <a:t>Enter here your plain text</a:t>
            </a:r>
            <a:endParaRPr lang="es-ES" dirty="0"/>
          </a:p>
        </p:txBody>
      </p:sp>
      <p:sp>
        <p:nvSpPr>
          <p:cNvPr id="13" name="Text Placeholder 16"/>
          <p:cNvSpPr>
            <a:spLocks noGrp="1"/>
          </p:cNvSpPr>
          <p:nvPr>
            <p:ph type="body" sz="quarter" idx="27" hasCustomPrompt="1"/>
          </p:nvPr>
        </p:nvSpPr>
        <p:spPr>
          <a:xfrm>
            <a:off x="2676646" y="1863085"/>
            <a:ext cx="1793928" cy="517238"/>
          </a:xfrm>
          <a:prstGeom prst="rect">
            <a:avLst/>
          </a:prstGeom>
          <a:solidFill>
            <a:schemeClr val="tx1">
              <a:alpha val="20000"/>
            </a:schemeClr>
          </a:solidFill>
        </p:spPr>
        <p:txBody>
          <a:bodyPr anchor="ctr"/>
          <a:lstStyle>
            <a:lvl1pPr marL="0" indent="0" algn="ctr">
              <a:lnSpc>
                <a:spcPts val="1500"/>
              </a:lnSpc>
              <a:buNone/>
              <a:defRPr sz="1400" b="1">
                <a:solidFill>
                  <a:schemeClr val="bg1"/>
                </a:solidFill>
                <a:latin typeface="Arial Narrow" panose="020B0606020202030204" pitchFamily="34" charset="0"/>
              </a:defRPr>
            </a:lvl1pPr>
          </a:lstStyle>
          <a:p>
            <a:pPr lvl="0"/>
            <a:r>
              <a:rPr lang="en-US" dirty="0" smtClean="0"/>
              <a:t>TITLE OF THE BOX</a:t>
            </a:r>
            <a:endParaRPr lang="es-ES" dirty="0"/>
          </a:p>
        </p:txBody>
      </p:sp>
      <p:sp>
        <p:nvSpPr>
          <p:cNvPr id="14" name="Text Placeholder 16"/>
          <p:cNvSpPr>
            <a:spLocks noGrp="1"/>
          </p:cNvSpPr>
          <p:nvPr>
            <p:ph type="body" sz="quarter" idx="28" hasCustomPrompt="1"/>
          </p:nvPr>
        </p:nvSpPr>
        <p:spPr>
          <a:xfrm>
            <a:off x="2766216" y="2353435"/>
            <a:ext cx="1630739" cy="360218"/>
          </a:xfrm>
          <a:prstGeom prst="rect">
            <a:avLst/>
          </a:prstGeom>
        </p:spPr>
        <p:txBody>
          <a:bodyPr anchor="t"/>
          <a:lstStyle>
            <a:lvl1pPr marL="0" indent="0" algn="l">
              <a:lnSpc>
                <a:spcPts val="2500"/>
              </a:lnSpc>
              <a:buNone/>
              <a:defRPr sz="1000" b="1">
                <a:solidFill>
                  <a:schemeClr val="bg1"/>
                </a:solidFill>
                <a:latin typeface="Arial Narrow" panose="020B0606020202030204" pitchFamily="34" charset="0"/>
              </a:defRPr>
            </a:lvl1pPr>
          </a:lstStyle>
          <a:p>
            <a:pPr lvl="0"/>
            <a:r>
              <a:rPr lang="en-US" dirty="0" smtClean="0"/>
              <a:t>Enter here the header title</a:t>
            </a:r>
            <a:endParaRPr lang="es-ES" dirty="0"/>
          </a:p>
        </p:txBody>
      </p:sp>
      <p:sp>
        <p:nvSpPr>
          <p:cNvPr id="15" name="Text Placeholder 16"/>
          <p:cNvSpPr>
            <a:spLocks noGrp="1"/>
          </p:cNvSpPr>
          <p:nvPr>
            <p:ph type="body" sz="quarter" idx="29" hasCustomPrompt="1"/>
          </p:nvPr>
        </p:nvSpPr>
        <p:spPr>
          <a:xfrm>
            <a:off x="4780307" y="2686528"/>
            <a:ext cx="1630739" cy="2886830"/>
          </a:xfrm>
          <a:prstGeom prst="rect">
            <a:avLst/>
          </a:prstGeom>
        </p:spPr>
        <p:txBody>
          <a:bodyPr anchor="t"/>
          <a:lstStyle>
            <a:lvl1pPr marL="0" indent="0" algn="l">
              <a:lnSpc>
                <a:spcPts val="900"/>
              </a:lnSpc>
              <a:buNone/>
              <a:defRPr sz="700">
                <a:solidFill>
                  <a:schemeClr val="bg1"/>
                </a:solidFill>
                <a:latin typeface="Arial Narrow" panose="020B0606020202030204" pitchFamily="34" charset="0"/>
              </a:defRPr>
            </a:lvl1pPr>
          </a:lstStyle>
          <a:p>
            <a:pPr lvl="0"/>
            <a:r>
              <a:rPr lang="en-US" dirty="0" smtClean="0"/>
              <a:t>Enter here your plain text</a:t>
            </a:r>
            <a:endParaRPr lang="es-ES" dirty="0"/>
          </a:p>
        </p:txBody>
      </p:sp>
      <p:sp>
        <p:nvSpPr>
          <p:cNvPr id="16" name="Text Placeholder 16"/>
          <p:cNvSpPr>
            <a:spLocks noGrp="1"/>
          </p:cNvSpPr>
          <p:nvPr>
            <p:ph type="body" sz="quarter" idx="30" hasCustomPrompt="1"/>
          </p:nvPr>
        </p:nvSpPr>
        <p:spPr>
          <a:xfrm>
            <a:off x="4690738" y="1863085"/>
            <a:ext cx="1793928" cy="517238"/>
          </a:xfrm>
          <a:prstGeom prst="rect">
            <a:avLst/>
          </a:prstGeom>
        </p:spPr>
        <p:txBody>
          <a:bodyPr anchor="ctr"/>
          <a:lstStyle>
            <a:lvl1pPr marL="0" indent="0" algn="ctr">
              <a:lnSpc>
                <a:spcPts val="1500"/>
              </a:lnSpc>
              <a:buNone/>
              <a:defRPr sz="1400" b="1">
                <a:solidFill>
                  <a:schemeClr val="bg1"/>
                </a:solidFill>
                <a:latin typeface="Arial Narrow" panose="020B0606020202030204" pitchFamily="34" charset="0"/>
              </a:defRPr>
            </a:lvl1pPr>
          </a:lstStyle>
          <a:p>
            <a:pPr lvl="0"/>
            <a:r>
              <a:rPr lang="en-US" dirty="0" smtClean="0"/>
              <a:t>TITLE OF THE BOX</a:t>
            </a:r>
            <a:endParaRPr lang="es-ES" dirty="0"/>
          </a:p>
        </p:txBody>
      </p:sp>
      <p:sp>
        <p:nvSpPr>
          <p:cNvPr id="18" name="Text Placeholder 16"/>
          <p:cNvSpPr>
            <a:spLocks noGrp="1"/>
          </p:cNvSpPr>
          <p:nvPr>
            <p:ph type="body" sz="quarter" idx="31" hasCustomPrompt="1"/>
          </p:nvPr>
        </p:nvSpPr>
        <p:spPr>
          <a:xfrm>
            <a:off x="4780308" y="2353435"/>
            <a:ext cx="1630739" cy="360218"/>
          </a:xfrm>
          <a:prstGeom prst="rect">
            <a:avLst/>
          </a:prstGeom>
        </p:spPr>
        <p:txBody>
          <a:bodyPr anchor="t"/>
          <a:lstStyle>
            <a:lvl1pPr marL="0" indent="0" algn="l">
              <a:lnSpc>
                <a:spcPts val="2500"/>
              </a:lnSpc>
              <a:buNone/>
              <a:defRPr sz="1000" b="1">
                <a:solidFill>
                  <a:schemeClr val="bg1"/>
                </a:solidFill>
                <a:latin typeface="Arial Narrow" panose="020B0606020202030204" pitchFamily="34" charset="0"/>
              </a:defRPr>
            </a:lvl1pPr>
          </a:lstStyle>
          <a:p>
            <a:pPr lvl="0"/>
            <a:r>
              <a:rPr lang="en-US" dirty="0" smtClean="0"/>
              <a:t>Enter here the header title</a:t>
            </a:r>
            <a:endParaRPr lang="es-ES" dirty="0"/>
          </a:p>
        </p:txBody>
      </p:sp>
      <p:sp>
        <p:nvSpPr>
          <p:cNvPr id="19" name="Text Placeholder 16"/>
          <p:cNvSpPr>
            <a:spLocks noGrp="1"/>
          </p:cNvSpPr>
          <p:nvPr>
            <p:ph type="body" sz="quarter" idx="32" hasCustomPrompt="1"/>
          </p:nvPr>
        </p:nvSpPr>
        <p:spPr>
          <a:xfrm>
            <a:off x="6794399" y="2686528"/>
            <a:ext cx="1630739" cy="2886830"/>
          </a:xfrm>
          <a:prstGeom prst="rect">
            <a:avLst/>
          </a:prstGeom>
        </p:spPr>
        <p:txBody>
          <a:bodyPr anchor="t"/>
          <a:lstStyle>
            <a:lvl1pPr marL="0" indent="0" algn="l">
              <a:lnSpc>
                <a:spcPts val="900"/>
              </a:lnSpc>
              <a:buNone/>
              <a:defRPr sz="700">
                <a:solidFill>
                  <a:schemeClr val="bg1"/>
                </a:solidFill>
                <a:latin typeface="Arial Narrow" panose="020B0606020202030204" pitchFamily="34" charset="0"/>
              </a:defRPr>
            </a:lvl1pPr>
          </a:lstStyle>
          <a:p>
            <a:pPr lvl="0"/>
            <a:r>
              <a:rPr lang="en-US" dirty="0" smtClean="0"/>
              <a:t>Enter here your plain text</a:t>
            </a:r>
            <a:endParaRPr lang="es-ES" dirty="0"/>
          </a:p>
        </p:txBody>
      </p:sp>
      <p:sp>
        <p:nvSpPr>
          <p:cNvPr id="20" name="Text Placeholder 16"/>
          <p:cNvSpPr>
            <a:spLocks noGrp="1"/>
          </p:cNvSpPr>
          <p:nvPr>
            <p:ph type="body" sz="quarter" idx="33" hasCustomPrompt="1"/>
          </p:nvPr>
        </p:nvSpPr>
        <p:spPr>
          <a:xfrm>
            <a:off x="6704830" y="1863085"/>
            <a:ext cx="1793928" cy="517238"/>
          </a:xfrm>
          <a:prstGeom prst="rect">
            <a:avLst/>
          </a:prstGeom>
        </p:spPr>
        <p:txBody>
          <a:bodyPr anchor="ctr"/>
          <a:lstStyle>
            <a:lvl1pPr marL="0" indent="0" algn="ctr">
              <a:lnSpc>
                <a:spcPts val="1500"/>
              </a:lnSpc>
              <a:buNone/>
              <a:defRPr sz="1400" b="1">
                <a:solidFill>
                  <a:schemeClr val="bg1"/>
                </a:solidFill>
                <a:latin typeface="Arial Narrow" panose="020B0606020202030204" pitchFamily="34" charset="0"/>
              </a:defRPr>
            </a:lvl1pPr>
          </a:lstStyle>
          <a:p>
            <a:pPr lvl="0"/>
            <a:r>
              <a:rPr lang="en-US" dirty="0" smtClean="0"/>
              <a:t>TITLE OF THE BOX</a:t>
            </a:r>
            <a:endParaRPr lang="es-ES" dirty="0"/>
          </a:p>
        </p:txBody>
      </p:sp>
      <p:sp>
        <p:nvSpPr>
          <p:cNvPr id="21" name="Text Placeholder 16"/>
          <p:cNvSpPr>
            <a:spLocks noGrp="1"/>
          </p:cNvSpPr>
          <p:nvPr>
            <p:ph type="body" sz="quarter" idx="34" hasCustomPrompt="1"/>
          </p:nvPr>
        </p:nvSpPr>
        <p:spPr>
          <a:xfrm>
            <a:off x="6794400" y="2353435"/>
            <a:ext cx="1630739" cy="360218"/>
          </a:xfrm>
          <a:prstGeom prst="rect">
            <a:avLst/>
          </a:prstGeom>
        </p:spPr>
        <p:txBody>
          <a:bodyPr anchor="t"/>
          <a:lstStyle>
            <a:lvl1pPr marL="0" indent="0" algn="l">
              <a:lnSpc>
                <a:spcPts val="2500"/>
              </a:lnSpc>
              <a:buNone/>
              <a:defRPr sz="1000" b="1">
                <a:solidFill>
                  <a:schemeClr val="bg1"/>
                </a:solidFill>
                <a:latin typeface="Arial Narrow" panose="020B0606020202030204" pitchFamily="34" charset="0"/>
              </a:defRPr>
            </a:lvl1pPr>
          </a:lstStyle>
          <a:p>
            <a:pPr lvl="0"/>
            <a:r>
              <a:rPr lang="en-US" dirty="0" smtClean="0"/>
              <a:t>Enter here the header title</a:t>
            </a:r>
            <a:endParaRPr lang="es-ES" dirty="0"/>
          </a:p>
        </p:txBody>
      </p:sp>
    </p:spTree>
    <p:extLst>
      <p:ext uri="{BB962C8B-B14F-4D97-AF65-F5344CB8AC3E}">
        <p14:creationId xmlns:p14="http://schemas.microsoft.com/office/powerpoint/2010/main" val="3114989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p1 Top Banner +2 Text Boxes OpA">
    <p:spTree>
      <p:nvGrpSpPr>
        <p:cNvPr id="1" name=""/>
        <p:cNvGrpSpPr/>
        <p:nvPr/>
      </p:nvGrpSpPr>
      <p:grpSpPr>
        <a:xfrm>
          <a:off x="0" y="0"/>
          <a:ext cx="0" cy="0"/>
          <a:chOff x="0" y="0"/>
          <a:chExt cx="0" cy="0"/>
        </a:xfrm>
      </p:grpSpPr>
      <p:sp>
        <p:nvSpPr>
          <p:cNvPr id="37" name="Rectangle 36"/>
          <p:cNvSpPr/>
          <p:nvPr/>
        </p:nvSpPr>
        <p:spPr>
          <a:xfrm>
            <a:off x="556329" y="1875182"/>
            <a:ext cx="3776870" cy="3949148"/>
          </a:xfrm>
          <a:prstGeom prst="rect">
            <a:avLst/>
          </a:prstGeom>
          <a:solidFill>
            <a:srgbClr val="EE5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38" name="Rectangle 37"/>
          <p:cNvSpPr/>
          <p:nvPr/>
        </p:nvSpPr>
        <p:spPr>
          <a:xfrm>
            <a:off x="556329" y="1709530"/>
            <a:ext cx="3776870" cy="165652"/>
          </a:xfrm>
          <a:prstGeom prst="rect">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40" name="Rectangle 39"/>
          <p:cNvSpPr/>
          <p:nvPr/>
        </p:nvSpPr>
        <p:spPr>
          <a:xfrm>
            <a:off x="4810277" y="1875182"/>
            <a:ext cx="3776870" cy="3949148"/>
          </a:xfrm>
          <a:prstGeom prst="rect">
            <a:avLst/>
          </a:prstGeom>
          <a:solidFill>
            <a:srgbClr val="D2C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41" name="Rectangle 40"/>
          <p:cNvSpPr/>
          <p:nvPr/>
        </p:nvSpPr>
        <p:spPr>
          <a:xfrm>
            <a:off x="4810277" y="1709530"/>
            <a:ext cx="3776870" cy="165652"/>
          </a:xfrm>
          <a:prstGeom prst="rect">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25" name="Text Placeholder 16"/>
          <p:cNvSpPr>
            <a:spLocks noGrp="1"/>
          </p:cNvSpPr>
          <p:nvPr userDrawn="1">
            <p:ph type="body" sz="quarter" idx="25" hasCustomPrompt="1"/>
          </p:nvPr>
        </p:nvSpPr>
        <p:spPr>
          <a:xfrm>
            <a:off x="752123" y="2668746"/>
            <a:ext cx="3286677" cy="2984568"/>
          </a:xfrm>
          <a:prstGeom prst="rect">
            <a:avLst/>
          </a:prstGeom>
        </p:spPr>
        <p:txBody>
          <a:bodyPr anchor="t"/>
          <a:lstStyle>
            <a:lvl1pPr marL="0" indent="0" algn="l">
              <a:lnSpc>
                <a:spcPts val="1100"/>
              </a:lnSpc>
              <a:buNone/>
              <a:defRPr sz="950">
                <a:solidFill>
                  <a:schemeClr val="bg1"/>
                </a:solidFill>
                <a:latin typeface="Arial Narrow" panose="020B0606020202030204" pitchFamily="34" charset="0"/>
              </a:defRPr>
            </a:lvl1pPr>
          </a:lstStyle>
          <a:p>
            <a:pPr lvl="0"/>
            <a:r>
              <a:rPr lang="en-US" dirty="0" smtClean="0"/>
              <a:t>Enter here your plain text</a:t>
            </a:r>
            <a:endParaRPr lang="es-ES" dirty="0"/>
          </a:p>
        </p:txBody>
      </p:sp>
      <p:sp>
        <p:nvSpPr>
          <p:cNvPr id="2" name="Title 1"/>
          <p:cNvSpPr>
            <a:spLocks noGrp="1"/>
          </p:cNvSpPr>
          <p:nvPr userDrawn="1">
            <p:ph type="ctrTitle" hasCustomPrompt="1"/>
          </p:nvPr>
        </p:nvSpPr>
        <p:spPr>
          <a:xfrm>
            <a:off x="386176" y="266337"/>
            <a:ext cx="8087840" cy="724646"/>
          </a:xfrm>
          <a:prstGeom prst="rect">
            <a:avLst/>
          </a:prstGeom>
        </p:spPr>
        <p:txBody>
          <a:bodyPr anchor="ctr"/>
          <a:lstStyle>
            <a:lvl1pPr algn="l">
              <a:lnSpc>
                <a:spcPts val="4500"/>
              </a:lnSpc>
              <a:defRPr sz="2900" b="1">
                <a:solidFill>
                  <a:schemeClr val="bg1"/>
                </a:solidFill>
                <a:latin typeface="Arial Narrow" panose="020B0606020202030204" pitchFamily="34" charset="0"/>
              </a:defRPr>
            </a:lvl1pPr>
          </a:lstStyle>
          <a:p>
            <a:r>
              <a:rPr lang="en-US" dirty="0" smtClean="0"/>
              <a:t>HERE GOES YOUR TITLE</a:t>
            </a:r>
            <a:endParaRPr lang="es-ES" dirty="0"/>
          </a:p>
        </p:txBody>
      </p:sp>
      <p:sp>
        <p:nvSpPr>
          <p:cNvPr id="24" name="Text Placeholder 16"/>
          <p:cNvSpPr>
            <a:spLocks noGrp="1"/>
          </p:cNvSpPr>
          <p:nvPr userDrawn="1">
            <p:ph type="body" sz="quarter" idx="24" hasCustomPrompt="1"/>
          </p:nvPr>
        </p:nvSpPr>
        <p:spPr>
          <a:xfrm>
            <a:off x="752123" y="1919282"/>
            <a:ext cx="3286677" cy="360218"/>
          </a:xfrm>
          <a:prstGeom prst="rect">
            <a:avLst/>
          </a:prstGeom>
        </p:spPr>
        <p:txBody>
          <a:bodyPr anchor="t"/>
          <a:lstStyle>
            <a:lvl1pPr marL="0" indent="0" algn="l">
              <a:lnSpc>
                <a:spcPts val="2500"/>
              </a:lnSpc>
              <a:buNone/>
              <a:defRPr sz="2200" b="1">
                <a:solidFill>
                  <a:schemeClr val="bg1"/>
                </a:solidFill>
                <a:latin typeface="Arial Narrow" panose="020B0606020202030204" pitchFamily="34" charset="0"/>
              </a:defRPr>
            </a:lvl1pPr>
          </a:lstStyle>
          <a:p>
            <a:pPr lvl="0"/>
            <a:r>
              <a:rPr lang="en-US" dirty="0" smtClean="0"/>
              <a:t>ENTER HERE YOUR TITLE</a:t>
            </a:r>
            <a:endParaRPr lang="es-ES" dirty="0"/>
          </a:p>
        </p:txBody>
      </p:sp>
      <p:sp>
        <p:nvSpPr>
          <p:cNvPr id="26" name="Text Placeholder 16"/>
          <p:cNvSpPr>
            <a:spLocks noGrp="1"/>
          </p:cNvSpPr>
          <p:nvPr userDrawn="1">
            <p:ph type="body" sz="quarter" idx="26" hasCustomPrompt="1"/>
          </p:nvPr>
        </p:nvSpPr>
        <p:spPr>
          <a:xfrm>
            <a:off x="759380" y="2315785"/>
            <a:ext cx="3279420" cy="360218"/>
          </a:xfrm>
          <a:prstGeom prst="rect">
            <a:avLst/>
          </a:prstGeom>
        </p:spPr>
        <p:txBody>
          <a:bodyPr anchor="t"/>
          <a:lstStyle>
            <a:lvl1pPr marL="0" indent="0" algn="l">
              <a:lnSpc>
                <a:spcPts val="2500"/>
              </a:lnSpc>
              <a:buNone/>
              <a:defRPr sz="1300" b="1" baseline="0">
                <a:solidFill>
                  <a:schemeClr val="bg1"/>
                </a:solidFill>
                <a:latin typeface="Arial Narrow" panose="020B0606020202030204" pitchFamily="34" charset="0"/>
              </a:defRPr>
            </a:lvl1pPr>
          </a:lstStyle>
          <a:p>
            <a:pPr lvl="0"/>
            <a:r>
              <a:rPr lang="en-US" dirty="0" smtClean="0"/>
              <a:t>Enter here your header</a:t>
            </a:r>
            <a:endParaRPr lang="es-ES" dirty="0"/>
          </a:p>
        </p:txBody>
      </p:sp>
      <p:sp>
        <p:nvSpPr>
          <p:cNvPr id="27" name="Text Placeholder 16"/>
          <p:cNvSpPr>
            <a:spLocks noGrp="1"/>
          </p:cNvSpPr>
          <p:nvPr userDrawn="1">
            <p:ph type="body" sz="quarter" idx="27" hasCustomPrompt="1"/>
          </p:nvPr>
        </p:nvSpPr>
        <p:spPr>
          <a:xfrm>
            <a:off x="5004808" y="2676003"/>
            <a:ext cx="3286677" cy="2984568"/>
          </a:xfrm>
          <a:prstGeom prst="rect">
            <a:avLst/>
          </a:prstGeom>
        </p:spPr>
        <p:txBody>
          <a:bodyPr anchor="t"/>
          <a:lstStyle>
            <a:lvl1pPr marL="0" indent="0" algn="l">
              <a:lnSpc>
                <a:spcPts val="1100"/>
              </a:lnSpc>
              <a:buNone/>
              <a:defRPr sz="950">
                <a:solidFill>
                  <a:schemeClr val="bg1"/>
                </a:solidFill>
                <a:latin typeface="Arial Narrow" panose="020B0606020202030204" pitchFamily="34" charset="0"/>
              </a:defRPr>
            </a:lvl1pPr>
          </a:lstStyle>
          <a:p>
            <a:pPr lvl="0"/>
            <a:r>
              <a:rPr lang="en-US" dirty="0" smtClean="0"/>
              <a:t>Enter here your plain text</a:t>
            </a:r>
            <a:endParaRPr lang="es-ES" dirty="0"/>
          </a:p>
        </p:txBody>
      </p:sp>
      <p:sp>
        <p:nvSpPr>
          <p:cNvPr id="28" name="Text Placeholder 16"/>
          <p:cNvSpPr>
            <a:spLocks noGrp="1"/>
          </p:cNvSpPr>
          <p:nvPr userDrawn="1">
            <p:ph type="body" sz="quarter" idx="28" hasCustomPrompt="1"/>
          </p:nvPr>
        </p:nvSpPr>
        <p:spPr>
          <a:xfrm>
            <a:off x="5004808" y="1926539"/>
            <a:ext cx="3286677" cy="360218"/>
          </a:xfrm>
          <a:prstGeom prst="rect">
            <a:avLst/>
          </a:prstGeom>
        </p:spPr>
        <p:txBody>
          <a:bodyPr anchor="t"/>
          <a:lstStyle>
            <a:lvl1pPr marL="0" indent="0" algn="l">
              <a:lnSpc>
                <a:spcPts val="2500"/>
              </a:lnSpc>
              <a:buNone/>
              <a:defRPr sz="2200" b="1">
                <a:solidFill>
                  <a:schemeClr val="bg1"/>
                </a:solidFill>
                <a:latin typeface="Arial Narrow" panose="020B0606020202030204" pitchFamily="34" charset="0"/>
              </a:defRPr>
            </a:lvl1pPr>
          </a:lstStyle>
          <a:p>
            <a:pPr lvl="0"/>
            <a:r>
              <a:rPr lang="en-US" dirty="0" smtClean="0"/>
              <a:t>ENTER HERE YOUR TITLE</a:t>
            </a:r>
            <a:endParaRPr lang="es-ES" dirty="0"/>
          </a:p>
        </p:txBody>
      </p:sp>
      <p:sp>
        <p:nvSpPr>
          <p:cNvPr id="29" name="Text Placeholder 16"/>
          <p:cNvSpPr>
            <a:spLocks noGrp="1"/>
          </p:cNvSpPr>
          <p:nvPr userDrawn="1">
            <p:ph type="body" sz="quarter" idx="29" hasCustomPrompt="1"/>
          </p:nvPr>
        </p:nvSpPr>
        <p:spPr>
          <a:xfrm>
            <a:off x="5012065" y="2323042"/>
            <a:ext cx="3279420" cy="360218"/>
          </a:xfrm>
          <a:prstGeom prst="rect">
            <a:avLst/>
          </a:prstGeom>
        </p:spPr>
        <p:txBody>
          <a:bodyPr anchor="t"/>
          <a:lstStyle>
            <a:lvl1pPr marL="0" indent="0" algn="l">
              <a:lnSpc>
                <a:spcPts val="2500"/>
              </a:lnSpc>
              <a:buNone/>
              <a:defRPr sz="1300" b="1">
                <a:solidFill>
                  <a:schemeClr val="bg1"/>
                </a:solidFill>
                <a:latin typeface="Arial Narrow" panose="020B0606020202030204" pitchFamily="34" charset="0"/>
              </a:defRPr>
            </a:lvl1pPr>
          </a:lstStyle>
          <a:p>
            <a:pPr lvl="0"/>
            <a:r>
              <a:rPr lang="en-US" dirty="0" smtClean="0"/>
              <a:t>Enter here your header</a:t>
            </a:r>
            <a:endParaRPr lang="es-ES" dirty="0"/>
          </a:p>
        </p:txBody>
      </p:sp>
    </p:spTree>
    <p:extLst>
      <p:ext uri="{BB962C8B-B14F-4D97-AF65-F5344CB8AC3E}">
        <p14:creationId xmlns:p14="http://schemas.microsoft.com/office/powerpoint/2010/main" val="5726543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p1 Top Banner, Chart &amp; Texts Op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6176" y="266337"/>
            <a:ext cx="8087840" cy="724646"/>
          </a:xfrm>
          <a:prstGeom prst="rect">
            <a:avLst/>
          </a:prstGeom>
        </p:spPr>
        <p:txBody>
          <a:bodyPr anchor="ctr"/>
          <a:lstStyle>
            <a:lvl1pPr algn="l">
              <a:lnSpc>
                <a:spcPts val="4500"/>
              </a:lnSpc>
              <a:defRPr sz="2900" b="1" baseline="0">
                <a:solidFill>
                  <a:schemeClr val="bg1"/>
                </a:solidFill>
                <a:latin typeface="Arial Narrow" panose="020B0606020202030204" pitchFamily="34" charset="0"/>
              </a:defRPr>
            </a:lvl1pPr>
          </a:lstStyle>
          <a:p>
            <a:r>
              <a:rPr lang="en-US" dirty="0" smtClean="0"/>
              <a:t>HERE GOES YOUR TITLE</a:t>
            </a:r>
            <a:endParaRPr lang="es-ES" dirty="0"/>
          </a:p>
        </p:txBody>
      </p:sp>
      <p:sp>
        <p:nvSpPr>
          <p:cNvPr id="17" name="Subtitle 2"/>
          <p:cNvSpPr>
            <a:spLocks noGrp="1"/>
          </p:cNvSpPr>
          <p:nvPr>
            <p:ph type="subTitle" idx="1" hasCustomPrompt="1"/>
          </p:nvPr>
        </p:nvSpPr>
        <p:spPr>
          <a:xfrm>
            <a:off x="5410757" y="1794970"/>
            <a:ext cx="3243716" cy="525931"/>
          </a:xfrm>
          <a:prstGeom prst="rect">
            <a:avLst/>
          </a:prstGeom>
        </p:spPr>
        <p:txBody>
          <a:bodyPr anchor="b"/>
          <a:lstStyle>
            <a:lvl1pPr marL="0" indent="0" algn="l">
              <a:buNone/>
              <a:defRPr sz="2200" b="1">
                <a:solidFill>
                  <a:srgbClr val="EE5859"/>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TITLE OF THE GRAPHIC</a:t>
            </a:r>
            <a:endParaRPr lang="es-ES" dirty="0"/>
          </a:p>
        </p:txBody>
      </p:sp>
      <p:sp>
        <p:nvSpPr>
          <p:cNvPr id="18" name="Text Placeholder 8"/>
          <p:cNvSpPr>
            <a:spLocks noGrp="1"/>
          </p:cNvSpPr>
          <p:nvPr>
            <p:ph type="body" sz="quarter" idx="13" hasCustomPrompt="1"/>
          </p:nvPr>
        </p:nvSpPr>
        <p:spPr>
          <a:xfrm>
            <a:off x="5410757" y="2466109"/>
            <a:ext cx="3243716" cy="147781"/>
          </a:xfrm>
          <a:prstGeom prst="rect">
            <a:avLst/>
          </a:prstGeom>
        </p:spPr>
        <p:txBody>
          <a:bodyPr anchor="ctr"/>
          <a:lstStyle>
            <a:lvl1pPr marL="0" indent="0">
              <a:lnSpc>
                <a:spcPts val="1500"/>
              </a:lnSpc>
              <a:buNone/>
              <a:defRPr sz="1300" b="1">
                <a:solidFill>
                  <a:srgbClr val="EE5859"/>
                </a:solidFill>
                <a:latin typeface="Arial Narrow" panose="020B0606020202030204" pitchFamily="34" charset="0"/>
              </a:defRPr>
            </a:lvl1pPr>
          </a:lstStyle>
          <a:p>
            <a:pPr lvl="0"/>
            <a:r>
              <a:rPr lang="en-US" dirty="0" smtClean="0"/>
              <a:t>Title of the subsection</a:t>
            </a:r>
            <a:endParaRPr lang="es-ES" dirty="0"/>
          </a:p>
        </p:txBody>
      </p:sp>
      <p:sp>
        <p:nvSpPr>
          <p:cNvPr id="19" name="Text Placeholder 8"/>
          <p:cNvSpPr>
            <a:spLocks noGrp="1"/>
          </p:cNvSpPr>
          <p:nvPr>
            <p:ph type="body" sz="quarter" idx="14" hasCustomPrompt="1"/>
          </p:nvPr>
        </p:nvSpPr>
        <p:spPr>
          <a:xfrm>
            <a:off x="5410757" y="2663222"/>
            <a:ext cx="3243716" cy="2816828"/>
          </a:xfrm>
          <a:prstGeom prst="rect">
            <a:avLst/>
          </a:prstGeom>
        </p:spPr>
        <p:txBody>
          <a:bodyPr anchor="t"/>
          <a:lstStyle>
            <a:lvl1pPr marL="0" indent="0">
              <a:lnSpc>
                <a:spcPts val="1100"/>
              </a:lnSpc>
              <a:buNone/>
              <a:defRPr sz="900">
                <a:solidFill>
                  <a:srgbClr val="58585A"/>
                </a:solidFill>
                <a:latin typeface="Arial Narrow" panose="020B0606020202030204" pitchFamily="34" charset="0"/>
              </a:defRPr>
            </a:lvl1pPr>
          </a:lstStyle>
          <a:p>
            <a:pPr lvl="0"/>
            <a:r>
              <a:rPr lang="en-US" dirty="0" smtClean="0"/>
              <a:t>Enter here your plain text</a:t>
            </a:r>
            <a:endParaRPr lang="es-ES" dirty="0"/>
          </a:p>
        </p:txBody>
      </p:sp>
      <p:graphicFrame>
        <p:nvGraphicFramePr>
          <p:cNvPr id="3" name="Diagram 2"/>
          <p:cNvGraphicFramePr/>
          <p:nvPr userDrawn="1">
            <p:extLst>
              <p:ext uri="{D42A27DB-BD31-4B8C-83A1-F6EECF244321}">
                <p14:modId xmlns:p14="http://schemas.microsoft.com/office/powerpoint/2010/main" val="151553760"/>
              </p:ext>
            </p:extLst>
          </p:nvPr>
        </p:nvGraphicFramePr>
        <p:xfrm>
          <a:off x="275771" y="1716315"/>
          <a:ext cx="4775200" cy="4016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6609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p1 Top Banner, Chartop2 &amp; Texts Op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6176" y="266337"/>
            <a:ext cx="8087840" cy="724646"/>
          </a:xfrm>
          <a:prstGeom prst="rect">
            <a:avLst/>
          </a:prstGeom>
        </p:spPr>
        <p:txBody>
          <a:bodyPr anchor="ctr"/>
          <a:lstStyle>
            <a:lvl1pPr algn="l">
              <a:lnSpc>
                <a:spcPts val="4500"/>
              </a:lnSpc>
              <a:defRPr sz="2900" b="1">
                <a:solidFill>
                  <a:schemeClr val="bg1"/>
                </a:solidFill>
                <a:latin typeface="Arial Narrow" panose="020B0606020202030204" pitchFamily="34" charset="0"/>
              </a:defRPr>
            </a:lvl1pPr>
          </a:lstStyle>
          <a:p>
            <a:r>
              <a:rPr lang="en-US" dirty="0" smtClean="0"/>
              <a:t>HERE GOES YOUR TITLE</a:t>
            </a:r>
            <a:endParaRPr lang="es-ES" dirty="0"/>
          </a:p>
        </p:txBody>
      </p:sp>
      <p:sp>
        <p:nvSpPr>
          <p:cNvPr id="17" name="Subtitle 2"/>
          <p:cNvSpPr>
            <a:spLocks noGrp="1"/>
          </p:cNvSpPr>
          <p:nvPr>
            <p:ph type="subTitle" idx="1" hasCustomPrompt="1"/>
          </p:nvPr>
        </p:nvSpPr>
        <p:spPr>
          <a:xfrm>
            <a:off x="5410757" y="1794970"/>
            <a:ext cx="3243716" cy="525931"/>
          </a:xfrm>
          <a:prstGeom prst="rect">
            <a:avLst/>
          </a:prstGeom>
        </p:spPr>
        <p:txBody>
          <a:bodyPr anchor="b"/>
          <a:lstStyle>
            <a:lvl1pPr marL="0" indent="0" algn="l">
              <a:buNone/>
              <a:defRPr sz="2200" b="1">
                <a:solidFill>
                  <a:srgbClr val="EE5859"/>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TITLE OF THE CHART</a:t>
            </a:r>
            <a:endParaRPr lang="es-ES" dirty="0"/>
          </a:p>
        </p:txBody>
      </p:sp>
      <p:sp>
        <p:nvSpPr>
          <p:cNvPr id="18" name="Text Placeholder 8"/>
          <p:cNvSpPr>
            <a:spLocks noGrp="1"/>
          </p:cNvSpPr>
          <p:nvPr>
            <p:ph type="body" sz="quarter" idx="13" hasCustomPrompt="1"/>
          </p:nvPr>
        </p:nvSpPr>
        <p:spPr>
          <a:xfrm>
            <a:off x="5410757" y="2466109"/>
            <a:ext cx="3243716" cy="147781"/>
          </a:xfrm>
          <a:prstGeom prst="rect">
            <a:avLst/>
          </a:prstGeom>
        </p:spPr>
        <p:txBody>
          <a:bodyPr anchor="ctr"/>
          <a:lstStyle>
            <a:lvl1pPr marL="0" indent="0">
              <a:lnSpc>
                <a:spcPts val="1500"/>
              </a:lnSpc>
              <a:buNone/>
              <a:defRPr sz="1300" b="1">
                <a:solidFill>
                  <a:srgbClr val="EE5859"/>
                </a:solidFill>
                <a:latin typeface="Arial Narrow" panose="020B0606020202030204" pitchFamily="34" charset="0"/>
              </a:defRPr>
            </a:lvl1pPr>
          </a:lstStyle>
          <a:p>
            <a:pPr lvl="0"/>
            <a:r>
              <a:rPr lang="en-US" dirty="0" smtClean="0"/>
              <a:t>Title of the subsection</a:t>
            </a:r>
            <a:endParaRPr lang="es-ES" dirty="0"/>
          </a:p>
        </p:txBody>
      </p:sp>
      <p:sp>
        <p:nvSpPr>
          <p:cNvPr id="19" name="Text Placeholder 8"/>
          <p:cNvSpPr>
            <a:spLocks noGrp="1"/>
          </p:cNvSpPr>
          <p:nvPr>
            <p:ph type="body" sz="quarter" idx="14" hasCustomPrompt="1"/>
          </p:nvPr>
        </p:nvSpPr>
        <p:spPr>
          <a:xfrm>
            <a:off x="5410757" y="2663222"/>
            <a:ext cx="3243716" cy="2816828"/>
          </a:xfrm>
          <a:prstGeom prst="rect">
            <a:avLst/>
          </a:prstGeom>
        </p:spPr>
        <p:txBody>
          <a:bodyPr anchor="t"/>
          <a:lstStyle>
            <a:lvl1pPr marL="0" indent="0">
              <a:lnSpc>
                <a:spcPts val="1100"/>
              </a:lnSpc>
              <a:buNone/>
              <a:defRPr sz="900">
                <a:solidFill>
                  <a:srgbClr val="58585A"/>
                </a:solidFill>
                <a:latin typeface="Arial Narrow" panose="020B0606020202030204" pitchFamily="34" charset="0"/>
              </a:defRPr>
            </a:lvl1pPr>
          </a:lstStyle>
          <a:p>
            <a:pPr lvl="0"/>
            <a:r>
              <a:rPr lang="en-US" dirty="0" smtClean="0"/>
              <a:t>Enter here your plain text</a:t>
            </a:r>
            <a:endParaRPr lang="es-ES" dirty="0"/>
          </a:p>
        </p:txBody>
      </p:sp>
      <p:sp>
        <p:nvSpPr>
          <p:cNvPr id="7" name="Chart Placeholder 6"/>
          <p:cNvSpPr>
            <a:spLocks noGrp="1"/>
          </p:cNvSpPr>
          <p:nvPr>
            <p:ph type="chart" sz="quarter" idx="15" hasCustomPrompt="1"/>
          </p:nvPr>
        </p:nvSpPr>
        <p:spPr>
          <a:xfrm>
            <a:off x="386176" y="1794971"/>
            <a:ext cx="4563195" cy="3685080"/>
          </a:xfrm>
          <a:prstGeom prst="rect">
            <a:avLst/>
          </a:prstGeom>
        </p:spPr>
        <p:txBody>
          <a:bodyPr/>
          <a:lstStyle>
            <a:lvl1pPr>
              <a:defRPr>
                <a:latin typeface="Arial Narrow" panose="020B0606020202030204" pitchFamily="34" charset="0"/>
              </a:defRPr>
            </a:lvl1pPr>
          </a:lstStyle>
          <a:p>
            <a:r>
              <a:rPr lang="es-ES" dirty="0" err="1" smtClean="0"/>
              <a:t>Click</a:t>
            </a:r>
            <a:r>
              <a:rPr lang="es-ES" dirty="0" smtClean="0"/>
              <a:t> in </a:t>
            </a:r>
            <a:r>
              <a:rPr lang="es-ES" dirty="0" err="1" smtClean="0"/>
              <a:t>the</a:t>
            </a:r>
            <a:r>
              <a:rPr lang="es-ES" dirty="0" smtClean="0"/>
              <a:t> </a:t>
            </a:r>
            <a:r>
              <a:rPr lang="es-ES" dirty="0" err="1" smtClean="0"/>
              <a:t>icon</a:t>
            </a:r>
            <a:r>
              <a:rPr lang="es-ES" dirty="0" smtClean="0"/>
              <a:t> </a:t>
            </a:r>
            <a:r>
              <a:rPr lang="es-ES" dirty="0" err="1" smtClean="0"/>
              <a:t>below</a:t>
            </a:r>
            <a:r>
              <a:rPr lang="es-ES" dirty="0" smtClean="0"/>
              <a:t> to </a:t>
            </a:r>
            <a:r>
              <a:rPr lang="es-ES" dirty="0" err="1" smtClean="0"/>
              <a:t>insert</a:t>
            </a:r>
            <a:r>
              <a:rPr lang="es-ES" dirty="0" smtClean="0"/>
              <a:t> </a:t>
            </a:r>
            <a:r>
              <a:rPr lang="es-ES" dirty="0" err="1" smtClean="0"/>
              <a:t>your</a:t>
            </a:r>
            <a:r>
              <a:rPr lang="es-ES" dirty="0" smtClean="0"/>
              <a:t> chart</a:t>
            </a:r>
            <a:endParaRPr lang="es-ES" dirty="0"/>
          </a:p>
        </p:txBody>
      </p:sp>
    </p:spTree>
    <p:extLst>
      <p:ext uri="{BB962C8B-B14F-4D97-AF65-F5344CB8AC3E}">
        <p14:creationId xmlns:p14="http://schemas.microsoft.com/office/powerpoint/2010/main" val="38042152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p1 Top Banner, Smartgraphic &amp; Texts Op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6176" y="266337"/>
            <a:ext cx="8087840" cy="724646"/>
          </a:xfrm>
          <a:prstGeom prst="rect">
            <a:avLst/>
          </a:prstGeom>
        </p:spPr>
        <p:txBody>
          <a:bodyPr anchor="ctr"/>
          <a:lstStyle>
            <a:lvl1pPr algn="l">
              <a:lnSpc>
                <a:spcPts val="4500"/>
              </a:lnSpc>
              <a:defRPr sz="2900" b="1">
                <a:solidFill>
                  <a:schemeClr val="bg1"/>
                </a:solidFill>
                <a:latin typeface="Arial Narrow" panose="020B0606020202030204" pitchFamily="34" charset="0"/>
              </a:defRPr>
            </a:lvl1pPr>
          </a:lstStyle>
          <a:p>
            <a:r>
              <a:rPr lang="en-US" dirty="0" smtClean="0"/>
              <a:t>HERE GOES YOUR TITLE</a:t>
            </a:r>
            <a:endParaRPr lang="es-ES" dirty="0"/>
          </a:p>
        </p:txBody>
      </p:sp>
      <p:sp>
        <p:nvSpPr>
          <p:cNvPr id="17" name="Subtitle 2"/>
          <p:cNvSpPr>
            <a:spLocks noGrp="1"/>
          </p:cNvSpPr>
          <p:nvPr>
            <p:ph type="subTitle" idx="1" hasCustomPrompt="1"/>
          </p:nvPr>
        </p:nvSpPr>
        <p:spPr>
          <a:xfrm>
            <a:off x="5410757" y="1794970"/>
            <a:ext cx="3243716" cy="525931"/>
          </a:xfrm>
          <a:prstGeom prst="rect">
            <a:avLst/>
          </a:prstGeom>
        </p:spPr>
        <p:txBody>
          <a:bodyPr anchor="b"/>
          <a:lstStyle>
            <a:lvl1pPr marL="0" indent="0" algn="l">
              <a:buNone/>
              <a:defRPr sz="2100" b="1">
                <a:solidFill>
                  <a:srgbClr val="EE5859"/>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TITLE OF YOUR SMARTART</a:t>
            </a:r>
            <a:endParaRPr lang="es-ES" dirty="0"/>
          </a:p>
        </p:txBody>
      </p:sp>
      <p:sp>
        <p:nvSpPr>
          <p:cNvPr id="18" name="Text Placeholder 8"/>
          <p:cNvSpPr>
            <a:spLocks noGrp="1"/>
          </p:cNvSpPr>
          <p:nvPr>
            <p:ph type="body" sz="quarter" idx="13" hasCustomPrompt="1"/>
          </p:nvPr>
        </p:nvSpPr>
        <p:spPr>
          <a:xfrm>
            <a:off x="5410757" y="2466109"/>
            <a:ext cx="3243716" cy="147781"/>
          </a:xfrm>
          <a:prstGeom prst="rect">
            <a:avLst/>
          </a:prstGeom>
        </p:spPr>
        <p:txBody>
          <a:bodyPr anchor="ctr"/>
          <a:lstStyle>
            <a:lvl1pPr marL="0" indent="0">
              <a:lnSpc>
                <a:spcPts val="1500"/>
              </a:lnSpc>
              <a:buNone/>
              <a:defRPr sz="1300" b="1">
                <a:solidFill>
                  <a:srgbClr val="EE5859"/>
                </a:solidFill>
                <a:latin typeface="Arial Narrow" panose="020B0606020202030204" pitchFamily="34" charset="0"/>
              </a:defRPr>
            </a:lvl1pPr>
          </a:lstStyle>
          <a:p>
            <a:pPr lvl="0"/>
            <a:r>
              <a:rPr lang="en-US" dirty="0" smtClean="0"/>
              <a:t>Title of the subsection</a:t>
            </a:r>
            <a:endParaRPr lang="es-ES" dirty="0"/>
          </a:p>
        </p:txBody>
      </p:sp>
      <p:sp>
        <p:nvSpPr>
          <p:cNvPr id="19" name="Text Placeholder 8"/>
          <p:cNvSpPr>
            <a:spLocks noGrp="1"/>
          </p:cNvSpPr>
          <p:nvPr>
            <p:ph type="body" sz="quarter" idx="14" hasCustomPrompt="1"/>
          </p:nvPr>
        </p:nvSpPr>
        <p:spPr>
          <a:xfrm>
            <a:off x="5410757" y="2663222"/>
            <a:ext cx="3243716" cy="2816828"/>
          </a:xfrm>
          <a:prstGeom prst="rect">
            <a:avLst/>
          </a:prstGeom>
        </p:spPr>
        <p:txBody>
          <a:bodyPr anchor="t"/>
          <a:lstStyle>
            <a:lvl1pPr marL="0" indent="0">
              <a:lnSpc>
                <a:spcPts val="1100"/>
              </a:lnSpc>
              <a:buNone/>
              <a:defRPr sz="900">
                <a:solidFill>
                  <a:srgbClr val="58585A"/>
                </a:solidFill>
                <a:latin typeface="Arial Narrow" panose="020B0606020202030204" pitchFamily="34" charset="0"/>
              </a:defRPr>
            </a:lvl1pPr>
          </a:lstStyle>
          <a:p>
            <a:pPr lvl="0"/>
            <a:r>
              <a:rPr lang="en-US" dirty="0" smtClean="0"/>
              <a:t>Enter here your plain text</a:t>
            </a:r>
            <a:endParaRPr lang="es-ES" dirty="0"/>
          </a:p>
        </p:txBody>
      </p:sp>
      <p:sp>
        <p:nvSpPr>
          <p:cNvPr id="4" name="SmartArt Placeholder 3"/>
          <p:cNvSpPr>
            <a:spLocks noGrp="1"/>
          </p:cNvSpPr>
          <p:nvPr>
            <p:ph type="dgm" sz="quarter" idx="15" hasCustomPrompt="1"/>
          </p:nvPr>
        </p:nvSpPr>
        <p:spPr>
          <a:xfrm>
            <a:off x="386175" y="1794971"/>
            <a:ext cx="4736687" cy="3685080"/>
          </a:xfrm>
          <a:prstGeom prst="rect">
            <a:avLst/>
          </a:prstGeom>
        </p:spPr>
        <p:txBody>
          <a:bodyPr/>
          <a:lstStyle>
            <a:lvl1pPr>
              <a:defRPr>
                <a:latin typeface="Arial Narrow" panose="020B0606020202030204" pitchFamily="34" charset="0"/>
              </a:defRPr>
            </a:lvl1pPr>
          </a:lstStyle>
          <a:p>
            <a:r>
              <a:rPr lang="es-ES" dirty="0" err="1" smtClean="0"/>
              <a:t>Click</a:t>
            </a:r>
            <a:r>
              <a:rPr lang="es-ES" dirty="0" smtClean="0"/>
              <a:t> in </a:t>
            </a:r>
            <a:r>
              <a:rPr lang="es-ES" dirty="0" err="1" smtClean="0"/>
              <a:t>the</a:t>
            </a:r>
            <a:r>
              <a:rPr lang="es-ES" dirty="0" smtClean="0"/>
              <a:t> </a:t>
            </a:r>
            <a:r>
              <a:rPr lang="es-ES" dirty="0" err="1" smtClean="0"/>
              <a:t>icon</a:t>
            </a:r>
            <a:r>
              <a:rPr lang="es-ES" dirty="0" smtClean="0"/>
              <a:t> </a:t>
            </a:r>
            <a:r>
              <a:rPr lang="es-ES" dirty="0" err="1" smtClean="0"/>
              <a:t>below</a:t>
            </a:r>
            <a:r>
              <a:rPr lang="es-ES" dirty="0" smtClean="0"/>
              <a:t> to </a:t>
            </a:r>
            <a:r>
              <a:rPr lang="es-ES" dirty="0" err="1" smtClean="0"/>
              <a:t>insert</a:t>
            </a:r>
            <a:r>
              <a:rPr lang="es-ES" dirty="0" smtClean="0"/>
              <a:t> </a:t>
            </a:r>
            <a:r>
              <a:rPr lang="es-ES" dirty="0" err="1" smtClean="0"/>
              <a:t>you</a:t>
            </a:r>
            <a:r>
              <a:rPr lang="es-ES" dirty="0" smtClean="0"/>
              <a:t> SmartArt</a:t>
            </a:r>
            <a:endParaRPr lang="es-ES" dirty="0"/>
          </a:p>
        </p:txBody>
      </p:sp>
    </p:spTree>
    <p:extLst>
      <p:ext uri="{BB962C8B-B14F-4D97-AF65-F5344CB8AC3E}">
        <p14:creationId xmlns:p14="http://schemas.microsoft.com/office/powerpoint/2010/main" val="2389951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Op3 Section OpA">
    <p:spTree>
      <p:nvGrpSpPr>
        <p:cNvPr id="1" name=""/>
        <p:cNvGrpSpPr/>
        <p:nvPr/>
      </p:nvGrpSpPr>
      <p:grpSpPr>
        <a:xfrm>
          <a:off x="0" y="0"/>
          <a:ext cx="0" cy="0"/>
          <a:chOff x="0" y="0"/>
          <a:chExt cx="0" cy="0"/>
        </a:xfrm>
      </p:grpSpPr>
      <p:sp>
        <p:nvSpPr>
          <p:cNvPr id="8" name="Rectangle 7"/>
          <p:cNvSpPr/>
          <p:nvPr userDrawn="1"/>
        </p:nvSpPr>
        <p:spPr>
          <a:xfrm>
            <a:off x="0" y="1722922"/>
            <a:ext cx="9144000" cy="2762451"/>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p:cNvSpPr>
            <a:spLocks noGrp="1"/>
          </p:cNvSpPr>
          <p:nvPr>
            <p:ph type="ctrTitle" hasCustomPrompt="1"/>
          </p:nvPr>
        </p:nvSpPr>
        <p:spPr>
          <a:xfrm>
            <a:off x="2143678" y="2492943"/>
            <a:ext cx="1539249" cy="1208401"/>
          </a:xfrm>
          <a:prstGeom prst="rect">
            <a:avLst/>
          </a:prstGeom>
        </p:spPr>
        <p:txBody>
          <a:bodyPr anchor="b"/>
          <a:lstStyle>
            <a:lvl1pPr algn="r">
              <a:lnSpc>
                <a:spcPts val="5700"/>
              </a:lnSpc>
              <a:defRPr sz="9600" b="1">
                <a:solidFill>
                  <a:srgbClr val="EE5859"/>
                </a:solidFill>
                <a:latin typeface="Arial" panose="020B0604020202020204" pitchFamily="34" charset="0"/>
                <a:cs typeface="Arial" panose="020B0604020202020204" pitchFamily="34" charset="0"/>
              </a:defRPr>
            </a:lvl1pPr>
          </a:lstStyle>
          <a:p>
            <a:r>
              <a:rPr lang="en-US" dirty="0" smtClean="0"/>
              <a:t>00</a:t>
            </a:r>
            <a:endParaRPr lang="es-ES" dirty="0"/>
          </a:p>
        </p:txBody>
      </p:sp>
      <p:cxnSp>
        <p:nvCxnSpPr>
          <p:cNvPr id="11" name="Straight Connector 10"/>
          <p:cNvCxnSpPr/>
          <p:nvPr userDrawn="1"/>
        </p:nvCxnSpPr>
        <p:spPr>
          <a:xfrm>
            <a:off x="4012877" y="1894901"/>
            <a:ext cx="0" cy="2423711"/>
          </a:xfrm>
          <a:prstGeom prst="line">
            <a:avLst/>
          </a:prstGeom>
          <a:ln w="161925">
            <a:solidFill>
              <a:srgbClr val="EE5859"/>
            </a:solidFill>
          </a:ln>
        </p:spPr>
        <p:style>
          <a:lnRef idx="1">
            <a:schemeClr val="accent1"/>
          </a:lnRef>
          <a:fillRef idx="0">
            <a:schemeClr val="accent1"/>
          </a:fillRef>
          <a:effectRef idx="0">
            <a:schemeClr val="accent1"/>
          </a:effectRef>
          <a:fontRef idx="minor">
            <a:schemeClr val="tx1"/>
          </a:fontRef>
        </p:style>
      </p:cxnSp>
      <p:sp>
        <p:nvSpPr>
          <p:cNvPr id="12" name="Subtitle 2"/>
          <p:cNvSpPr>
            <a:spLocks noGrp="1"/>
          </p:cNvSpPr>
          <p:nvPr>
            <p:ph type="subTitle" idx="1" hasCustomPrompt="1"/>
          </p:nvPr>
        </p:nvSpPr>
        <p:spPr>
          <a:xfrm>
            <a:off x="4439824" y="2168601"/>
            <a:ext cx="2300341" cy="1743959"/>
          </a:xfrm>
          <a:prstGeom prst="rect">
            <a:avLst/>
          </a:prstGeom>
        </p:spPr>
        <p:txBody>
          <a:bodyPr anchor="ctr"/>
          <a:lstStyle>
            <a:lvl1pPr marL="0" indent="0" algn="l">
              <a:buNone/>
              <a:defRPr sz="3400" b="1">
                <a:solidFill>
                  <a:schemeClr val="bg1"/>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HERE GOES THE TITLE OF TOUR SECTION</a:t>
            </a:r>
            <a:endParaRPr lang="es-ES" dirty="0"/>
          </a:p>
        </p:txBody>
      </p:sp>
    </p:spTree>
    <p:extLst>
      <p:ext uri="{BB962C8B-B14F-4D97-AF65-F5344CB8AC3E}">
        <p14:creationId xmlns:p14="http://schemas.microsoft.com/office/powerpoint/2010/main" val="299382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1 Section Intro OpA">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2143678" y="2492943"/>
            <a:ext cx="1539249" cy="1208401"/>
          </a:xfrm>
          <a:prstGeom prst="rect">
            <a:avLst/>
          </a:prstGeom>
        </p:spPr>
        <p:txBody>
          <a:bodyPr anchor="b"/>
          <a:lstStyle>
            <a:lvl1pPr algn="r">
              <a:lnSpc>
                <a:spcPts val="5700"/>
              </a:lnSpc>
              <a:defRPr sz="9600" b="1">
                <a:solidFill>
                  <a:srgbClr val="EE5859"/>
                </a:solidFill>
                <a:latin typeface="Arial" panose="020B0604020202020204" pitchFamily="34" charset="0"/>
                <a:cs typeface="Arial" panose="020B0604020202020204" pitchFamily="34" charset="0"/>
              </a:defRPr>
            </a:lvl1pPr>
          </a:lstStyle>
          <a:p>
            <a:r>
              <a:rPr lang="en-US" dirty="0" smtClean="0"/>
              <a:t>00</a:t>
            </a:r>
            <a:endParaRPr lang="es-ES" dirty="0"/>
          </a:p>
        </p:txBody>
      </p:sp>
      <p:sp>
        <p:nvSpPr>
          <p:cNvPr id="8" name="Subtitle 2"/>
          <p:cNvSpPr>
            <a:spLocks noGrp="1"/>
          </p:cNvSpPr>
          <p:nvPr>
            <p:ph type="subTitle" idx="1" hasCustomPrompt="1"/>
          </p:nvPr>
        </p:nvSpPr>
        <p:spPr>
          <a:xfrm>
            <a:off x="4439824" y="2168601"/>
            <a:ext cx="2300341" cy="1743959"/>
          </a:xfrm>
          <a:prstGeom prst="rect">
            <a:avLst/>
          </a:prstGeom>
        </p:spPr>
        <p:txBody>
          <a:bodyPr anchor="ctr"/>
          <a:lstStyle>
            <a:lvl1pPr marL="0" indent="0" algn="l">
              <a:buNone/>
              <a:defRPr sz="3400" b="1">
                <a:solidFill>
                  <a:schemeClr val="bg1"/>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HERE GOES THE TITLE OF YOUR SECTION</a:t>
            </a:r>
            <a:endParaRPr lang="es-ES" dirty="0"/>
          </a:p>
        </p:txBody>
      </p:sp>
      <p:cxnSp>
        <p:nvCxnSpPr>
          <p:cNvPr id="9" name="Straight Connector 8"/>
          <p:cNvCxnSpPr/>
          <p:nvPr userDrawn="1"/>
        </p:nvCxnSpPr>
        <p:spPr>
          <a:xfrm>
            <a:off x="4012877" y="1894901"/>
            <a:ext cx="0" cy="2423711"/>
          </a:xfrm>
          <a:prstGeom prst="line">
            <a:avLst/>
          </a:prstGeom>
          <a:ln w="161925">
            <a:solidFill>
              <a:srgbClr val="EE58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7894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p1 Top Big Banner &amp; Pictur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6176" y="471959"/>
            <a:ext cx="8087840" cy="472507"/>
          </a:xfrm>
          <a:prstGeom prst="rect">
            <a:avLst/>
          </a:prstGeom>
        </p:spPr>
        <p:txBody>
          <a:bodyPr anchor="b"/>
          <a:lstStyle>
            <a:lvl1pPr algn="l">
              <a:lnSpc>
                <a:spcPts val="4500"/>
              </a:lnSpc>
              <a:defRPr sz="2900" b="1">
                <a:solidFill>
                  <a:schemeClr val="bg1"/>
                </a:solidFill>
                <a:latin typeface="Arial Narrow" panose="020B0606020202030204" pitchFamily="34" charset="0"/>
              </a:defRPr>
            </a:lvl1pPr>
          </a:lstStyle>
          <a:p>
            <a:r>
              <a:rPr lang="en-US" dirty="0" smtClean="0"/>
              <a:t>HERE GOES YOUR TITLE</a:t>
            </a:r>
            <a:endParaRPr lang="es-ES" dirty="0"/>
          </a:p>
        </p:txBody>
      </p:sp>
      <p:sp>
        <p:nvSpPr>
          <p:cNvPr id="9" name="Text Placeholder 8"/>
          <p:cNvSpPr>
            <a:spLocks noGrp="1"/>
          </p:cNvSpPr>
          <p:nvPr>
            <p:ph type="body" sz="quarter" idx="13" hasCustomPrompt="1"/>
          </p:nvPr>
        </p:nvSpPr>
        <p:spPr>
          <a:xfrm>
            <a:off x="395141" y="858297"/>
            <a:ext cx="8087840" cy="692598"/>
          </a:xfrm>
          <a:prstGeom prst="rect">
            <a:avLst/>
          </a:prstGeom>
        </p:spPr>
        <p:txBody>
          <a:bodyPr/>
          <a:lstStyle>
            <a:lvl1pPr marL="0" indent="0">
              <a:lnSpc>
                <a:spcPts val="1300"/>
              </a:lnSpc>
              <a:buNone/>
              <a:defRPr sz="1100" baseline="0">
                <a:solidFill>
                  <a:srgbClr val="D2CBB8"/>
                </a:solidFill>
                <a:latin typeface="Arial Narrow" panose="020B0606020202030204" pitchFamily="34" charset="0"/>
              </a:defRPr>
            </a:lvl1pPr>
          </a:lstStyle>
          <a:p>
            <a:pPr lvl="0"/>
            <a:r>
              <a:rPr lang="en-US" dirty="0" smtClean="0"/>
              <a:t>Enter here your plain text</a:t>
            </a:r>
            <a:endParaRPr lang="es-ES" dirty="0"/>
          </a:p>
        </p:txBody>
      </p:sp>
      <p:sp>
        <p:nvSpPr>
          <p:cNvPr id="5" name="Picture Placeholder 4"/>
          <p:cNvSpPr>
            <a:spLocks noGrp="1"/>
          </p:cNvSpPr>
          <p:nvPr>
            <p:ph type="pic" sz="quarter" idx="14" hasCustomPrompt="1"/>
          </p:nvPr>
        </p:nvSpPr>
        <p:spPr>
          <a:xfrm>
            <a:off x="80963" y="1774825"/>
            <a:ext cx="8974137" cy="4410075"/>
          </a:xfrm>
          <a:prstGeom prst="rect">
            <a:avLst/>
          </a:prstGeom>
        </p:spPr>
        <p:txBody>
          <a:bodyPr/>
          <a:lstStyle>
            <a:lvl1pPr>
              <a:defRPr>
                <a:latin typeface="Arial Narrow" panose="020B0606020202030204" pitchFamily="34" charset="0"/>
              </a:defRPr>
            </a:lvl1pPr>
          </a:lstStyle>
          <a:p>
            <a:r>
              <a:rPr lang="es-ES" dirty="0" err="1" smtClean="0"/>
              <a:t>Click</a:t>
            </a:r>
            <a:r>
              <a:rPr lang="es-ES" dirty="0" smtClean="0"/>
              <a:t> in </a:t>
            </a:r>
            <a:r>
              <a:rPr lang="es-ES" dirty="0" err="1" smtClean="0"/>
              <a:t>the</a:t>
            </a:r>
            <a:r>
              <a:rPr lang="es-ES" dirty="0" smtClean="0"/>
              <a:t> </a:t>
            </a:r>
            <a:r>
              <a:rPr lang="es-ES" dirty="0" err="1" smtClean="0"/>
              <a:t>icon</a:t>
            </a:r>
            <a:r>
              <a:rPr lang="es-ES" dirty="0" smtClean="0"/>
              <a:t> </a:t>
            </a:r>
            <a:r>
              <a:rPr lang="es-ES" dirty="0" err="1" smtClean="0"/>
              <a:t>below</a:t>
            </a:r>
            <a:r>
              <a:rPr lang="es-ES" dirty="0" smtClean="0"/>
              <a:t> to </a:t>
            </a:r>
            <a:r>
              <a:rPr lang="es-ES" dirty="0" err="1" smtClean="0"/>
              <a:t>insert</a:t>
            </a:r>
            <a:r>
              <a:rPr lang="es-ES" dirty="0" smtClean="0"/>
              <a:t> </a:t>
            </a:r>
            <a:r>
              <a:rPr lang="es-ES" dirty="0" err="1" smtClean="0"/>
              <a:t>your</a:t>
            </a:r>
            <a:r>
              <a:rPr lang="es-ES" dirty="0" smtClean="0"/>
              <a:t> </a:t>
            </a:r>
            <a:r>
              <a:rPr lang="es-ES" dirty="0" err="1" smtClean="0"/>
              <a:t>picture</a:t>
            </a:r>
            <a:endParaRPr lang="es-ES" dirty="0"/>
          </a:p>
        </p:txBody>
      </p:sp>
    </p:spTree>
    <p:extLst>
      <p:ext uri="{BB962C8B-B14F-4D97-AF65-F5344CB8AC3E}">
        <p14:creationId xmlns:p14="http://schemas.microsoft.com/office/powerpoint/2010/main" val="37863262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p1 Top Big Banner, Texts &amp; Ic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6176" y="471959"/>
            <a:ext cx="8087840" cy="472507"/>
          </a:xfrm>
          <a:prstGeom prst="rect">
            <a:avLst/>
          </a:prstGeom>
        </p:spPr>
        <p:txBody>
          <a:bodyPr anchor="b"/>
          <a:lstStyle>
            <a:lvl1pPr algn="l">
              <a:lnSpc>
                <a:spcPts val="4500"/>
              </a:lnSpc>
              <a:defRPr sz="2900" b="1" i="0">
                <a:solidFill>
                  <a:schemeClr val="bg1"/>
                </a:solidFill>
                <a:latin typeface="Arial Narrow" panose="020B0606020202030204" pitchFamily="34" charset="0"/>
              </a:defRPr>
            </a:lvl1pPr>
          </a:lstStyle>
          <a:p>
            <a:r>
              <a:rPr lang="en-US" dirty="0" smtClean="0"/>
              <a:t>HERE GOES YOUR TITLE</a:t>
            </a:r>
            <a:endParaRPr lang="es-ES" dirty="0"/>
          </a:p>
        </p:txBody>
      </p:sp>
      <p:sp>
        <p:nvSpPr>
          <p:cNvPr id="9" name="Text Placeholder 8"/>
          <p:cNvSpPr>
            <a:spLocks noGrp="1"/>
          </p:cNvSpPr>
          <p:nvPr>
            <p:ph type="body" sz="quarter" idx="13" hasCustomPrompt="1"/>
          </p:nvPr>
        </p:nvSpPr>
        <p:spPr>
          <a:xfrm>
            <a:off x="395141" y="858297"/>
            <a:ext cx="8087840" cy="692598"/>
          </a:xfrm>
          <a:prstGeom prst="rect">
            <a:avLst/>
          </a:prstGeom>
        </p:spPr>
        <p:txBody>
          <a:bodyPr/>
          <a:lstStyle>
            <a:lvl1pPr marL="0" indent="0">
              <a:lnSpc>
                <a:spcPts val="1300"/>
              </a:lnSpc>
              <a:buNone/>
              <a:defRPr sz="1100">
                <a:solidFill>
                  <a:srgbClr val="D2CBB8"/>
                </a:solidFill>
                <a:latin typeface="Arial Narrow" panose="020B0606020202030204" pitchFamily="34" charset="0"/>
              </a:defRPr>
            </a:lvl1pPr>
          </a:lstStyle>
          <a:p>
            <a:pPr lvl="0"/>
            <a:r>
              <a:rPr lang="en-US" dirty="0" smtClean="0"/>
              <a:t>Enter here your plain text</a:t>
            </a:r>
            <a:endParaRPr lang="es-ES" dirty="0"/>
          </a:p>
        </p:txBody>
      </p:sp>
      <p:sp>
        <p:nvSpPr>
          <p:cNvPr id="31" name="Subtitle 2"/>
          <p:cNvSpPr>
            <a:spLocks noGrp="1"/>
          </p:cNvSpPr>
          <p:nvPr>
            <p:ph type="subTitle" idx="1" hasCustomPrompt="1"/>
          </p:nvPr>
        </p:nvSpPr>
        <p:spPr>
          <a:xfrm>
            <a:off x="514350" y="3240370"/>
            <a:ext cx="1568450" cy="525931"/>
          </a:xfrm>
          <a:prstGeom prst="rect">
            <a:avLst/>
          </a:prstGeom>
        </p:spPr>
        <p:txBody>
          <a:bodyPr anchor="b"/>
          <a:lstStyle>
            <a:lvl1pPr marL="0" indent="0" algn="ctr">
              <a:lnSpc>
                <a:spcPts val="1500"/>
              </a:lnSpc>
              <a:buNone/>
              <a:defRPr sz="1200" b="1">
                <a:solidFill>
                  <a:srgbClr val="EE5859"/>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HERE YOU PASTE YOUR HEADER</a:t>
            </a:r>
            <a:endParaRPr lang="es-ES" dirty="0"/>
          </a:p>
        </p:txBody>
      </p:sp>
      <p:sp>
        <p:nvSpPr>
          <p:cNvPr id="32" name="Text Placeholder 8"/>
          <p:cNvSpPr>
            <a:spLocks noGrp="1"/>
          </p:cNvSpPr>
          <p:nvPr>
            <p:ph type="body" sz="quarter" idx="14" hasCustomPrompt="1"/>
          </p:nvPr>
        </p:nvSpPr>
        <p:spPr>
          <a:xfrm>
            <a:off x="514350" y="3734551"/>
            <a:ext cx="1568450" cy="1730556"/>
          </a:xfrm>
          <a:prstGeom prst="rect">
            <a:avLst/>
          </a:prstGeom>
        </p:spPr>
        <p:txBody>
          <a:bodyPr/>
          <a:lstStyle>
            <a:lvl1pPr marL="0" indent="0" algn="ctr">
              <a:lnSpc>
                <a:spcPts val="1200"/>
              </a:lnSpc>
              <a:buNone/>
              <a:defRPr sz="1100" baseline="0">
                <a:solidFill>
                  <a:srgbClr val="58585A"/>
                </a:solidFill>
                <a:latin typeface="Arial Narrow" panose="020B0606020202030204" pitchFamily="34" charset="0"/>
              </a:defRPr>
            </a:lvl1pPr>
          </a:lstStyle>
          <a:p>
            <a:pPr lvl="0"/>
            <a:r>
              <a:rPr lang="en-US" dirty="0" smtClean="0"/>
              <a:t>Here goes your plain text</a:t>
            </a:r>
            <a:endParaRPr lang="es-ES" dirty="0"/>
          </a:p>
        </p:txBody>
      </p:sp>
      <p:sp>
        <p:nvSpPr>
          <p:cNvPr id="33" name="Picture Placeholder 4"/>
          <p:cNvSpPr>
            <a:spLocks noGrp="1"/>
          </p:cNvSpPr>
          <p:nvPr>
            <p:ph type="pic" sz="quarter" idx="15"/>
          </p:nvPr>
        </p:nvSpPr>
        <p:spPr>
          <a:xfrm>
            <a:off x="995363" y="2487895"/>
            <a:ext cx="663575" cy="663575"/>
          </a:xfrm>
          <a:prstGeom prst="rect">
            <a:avLst/>
          </a:prstGeom>
        </p:spPr>
        <p:txBody>
          <a:bodyPr/>
          <a:lstStyle>
            <a:lvl1pPr>
              <a:defRPr sz="1000"/>
            </a:lvl1pPr>
          </a:lstStyle>
          <a:p>
            <a:endParaRPr lang="es-ES" dirty="0"/>
          </a:p>
        </p:txBody>
      </p:sp>
      <p:sp>
        <p:nvSpPr>
          <p:cNvPr id="34" name="Text Placeholder 8"/>
          <p:cNvSpPr>
            <a:spLocks noGrp="1"/>
          </p:cNvSpPr>
          <p:nvPr>
            <p:ph type="body" sz="quarter" idx="16" hasCustomPrompt="1"/>
          </p:nvPr>
        </p:nvSpPr>
        <p:spPr>
          <a:xfrm>
            <a:off x="2635250" y="3734551"/>
            <a:ext cx="1568450" cy="1730556"/>
          </a:xfrm>
          <a:prstGeom prst="rect">
            <a:avLst/>
          </a:prstGeom>
        </p:spPr>
        <p:txBody>
          <a:bodyPr/>
          <a:lstStyle>
            <a:lvl1pPr marL="0" indent="0" algn="ctr">
              <a:lnSpc>
                <a:spcPts val="1200"/>
              </a:lnSpc>
              <a:buNone/>
              <a:defRPr sz="1100">
                <a:solidFill>
                  <a:srgbClr val="58585A"/>
                </a:solidFill>
                <a:latin typeface="Arial Narrow" panose="020B0606020202030204" pitchFamily="34" charset="0"/>
              </a:defRPr>
            </a:lvl1pPr>
          </a:lstStyle>
          <a:p>
            <a:pPr lvl="0"/>
            <a:r>
              <a:rPr lang="en-US" dirty="0" smtClean="0"/>
              <a:t>Here goes your plain text</a:t>
            </a:r>
            <a:endParaRPr lang="es-ES" dirty="0"/>
          </a:p>
        </p:txBody>
      </p:sp>
      <p:sp>
        <p:nvSpPr>
          <p:cNvPr id="35" name="Picture Placeholder 4"/>
          <p:cNvSpPr>
            <a:spLocks noGrp="1"/>
          </p:cNvSpPr>
          <p:nvPr>
            <p:ph type="pic" sz="quarter" idx="17"/>
          </p:nvPr>
        </p:nvSpPr>
        <p:spPr>
          <a:xfrm>
            <a:off x="3116263" y="2487895"/>
            <a:ext cx="663575" cy="663575"/>
          </a:xfrm>
          <a:prstGeom prst="rect">
            <a:avLst/>
          </a:prstGeom>
        </p:spPr>
        <p:txBody>
          <a:bodyPr/>
          <a:lstStyle>
            <a:lvl1pPr>
              <a:defRPr sz="1000"/>
            </a:lvl1pPr>
          </a:lstStyle>
          <a:p>
            <a:endParaRPr lang="es-ES" dirty="0"/>
          </a:p>
        </p:txBody>
      </p:sp>
      <p:sp>
        <p:nvSpPr>
          <p:cNvPr id="36" name="Text Placeholder 8"/>
          <p:cNvSpPr>
            <a:spLocks noGrp="1"/>
          </p:cNvSpPr>
          <p:nvPr>
            <p:ph type="body" sz="quarter" idx="18" hasCustomPrompt="1"/>
          </p:nvPr>
        </p:nvSpPr>
        <p:spPr>
          <a:xfrm>
            <a:off x="4756150" y="3734551"/>
            <a:ext cx="1568450" cy="1730556"/>
          </a:xfrm>
          <a:prstGeom prst="rect">
            <a:avLst/>
          </a:prstGeom>
        </p:spPr>
        <p:txBody>
          <a:bodyPr/>
          <a:lstStyle>
            <a:lvl1pPr marL="0" indent="0" algn="ctr">
              <a:lnSpc>
                <a:spcPts val="1200"/>
              </a:lnSpc>
              <a:buNone/>
              <a:defRPr sz="1100">
                <a:solidFill>
                  <a:srgbClr val="58585A"/>
                </a:solidFill>
                <a:latin typeface="Arial Narrow" panose="020B0606020202030204" pitchFamily="34" charset="0"/>
              </a:defRPr>
            </a:lvl1pPr>
          </a:lstStyle>
          <a:p>
            <a:pPr lvl="0"/>
            <a:r>
              <a:rPr lang="en-US" dirty="0" smtClean="0"/>
              <a:t>Here goes your plain text</a:t>
            </a:r>
            <a:endParaRPr lang="es-ES" dirty="0"/>
          </a:p>
        </p:txBody>
      </p:sp>
      <p:sp>
        <p:nvSpPr>
          <p:cNvPr id="37" name="Picture Placeholder 4"/>
          <p:cNvSpPr>
            <a:spLocks noGrp="1"/>
          </p:cNvSpPr>
          <p:nvPr>
            <p:ph type="pic" sz="quarter" idx="19"/>
          </p:nvPr>
        </p:nvSpPr>
        <p:spPr>
          <a:xfrm>
            <a:off x="5237163" y="2487895"/>
            <a:ext cx="663575" cy="663575"/>
          </a:xfrm>
          <a:prstGeom prst="rect">
            <a:avLst/>
          </a:prstGeom>
        </p:spPr>
        <p:txBody>
          <a:bodyPr/>
          <a:lstStyle>
            <a:lvl1pPr>
              <a:defRPr sz="1000"/>
            </a:lvl1pPr>
          </a:lstStyle>
          <a:p>
            <a:endParaRPr lang="es-ES" dirty="0"/>
          </a:p>
        </p:txBody>
      </p:sp>
      <p:sp>
        <p:nvSpPr>
          <p:cNvPr id="38" name="Text Placeholder 8"/>
          <p:cNvSpPr>
            <a:spLocks noGrp="1"/>
          </p:cNvSpPr>
          <p:nvPr>
            <p:ph type="body" sz="quarter" idx="20" hasCustomPrompt="1"/>
          </p:nvPr>
        </p:nvSpPr>
        <p:spPr>
          <a:xfrm>
            <a:off x="6877050" y="3734551"/>
            <a:ext cx="1568450" cy="1730556"/>
          </a:xfrm>
          <a:prstGeom prst="rect">
            <a:avLst/>
          </a:prstGeom>
        </p:spPr>
        <p:txBody>
          <a:bodyPr/>
          <a:lstStyle>
            <a:lvl1pPr marL="0" indent="0" algn="ctr">
              <a:lnSpc>
                <a:spcPts val="1200"/>
              </a:lnSpc>
              <a:buNone/>
              <a:defRPr sz="1100">
                <a:solidFill>
                  <a:srgbClr val="58585A"/>
                </a:solidFill>
                <a:latin typeface="Arial Narrow" panose="020B0606020202030204" pitchFamily="34" charset="0"/>
              </a:defRPr>
            </a:lvl1pPr>
          </a:lstStyle>
          <a:p>
            <a:pPr lvl="0"/>
            <a:r>
              <a:rPr lang="en-US" dirty="0" smtClean="0"/>
              <a:t>Here goes your plain text</a:t>
            </a:r>
            <a:endParaRPr lang="es-ES" dirty="0"/>
          </a:p>
        </p:txBody>
      </p:sp>
      <p:sp>
        <p:nvSpPr>
          <p:cNvPr id="39" name="Picture Placeholder 4"/>
          <p:cNvSpPr>
            <a:spLocks noGrp="1"/>
          </p:cNvSpPr>
          <p:nvPr>
            <p:ph type="pic" sz="quarter" idx="21"/>
          </p:nvPr>
        </p:nvSpPr>
        <p:spPr>
          <a:xfrm>
            <a:off x="7358063" y="2487895"/>
            <a:ext cx="663575" cy="663575"/>
          </a:xfrm>
          <a:prstGeom prst="rect">
            <a:avLst/>
          </a:prstGeom>
        </p:spPr>
        <p:txBody>
          <a:bodyPr/>
          <a:lstStyle>
            <a:lvl1pPr>
              <a:defRPr sz="1000"/>
            </a:lvl1pPr>
          </a:lstStyle>
          <a:p>
            <a:endParaRPr lang="es-ES" dirty="0"/>
          </a:p>
        </p:txBody>
      </p:sp>
      <p:sp>
        <p:nvSpPr>
          <p:cNvPr id="40" name="Text Placeholder 16"/>
          <p:cNvSpPr>
            <a:spLocks noGrp="1"/>
          </p:cNvSpPr>
          <p:nvPr>
            <p:ph type="body" sz="quarter" idx="22" hasCustomPrompt="1"/>
          </p:nvPr>
        </p:nvSpPr>
        <p:spPr>
          <a:xfrm>
            <a:off x="2635250" y="3317977"/>
            <a:ext cx="1568450" cy="448324"/>
          </a:xfrm>
          <a:prstGeom prst="rect">
            <a:avLst/>
          </a:prstGeom>
        </p:spPr>
        <p:txBody>
          <a:bodyPr anchor="b"/>
          <a:lstStyle>
            <a:lvl1pPr marL="0" indent="0" algn="ctr">
              <a:lnSpc>
                <a:spcPts val="1500"/>
              </a:lnSpc>
              <a:buNone/>
              <a:defRPr sz="1200" b="1">
                <a:solidFill>
                  <a:srgbClr val="EE5859"/>
                </a:solidFill>
                <a:latin typeface="Arial Narrow" panose="020B0606020202030204" pitchFamily="34" charset="0"/>
              </a:defRPr>
            </a:lvl1pPr>
          </a:lstStyle>
          <a:p>
            <a:pPr lvl="0"/>
            <a:r>
              <a:rPr lang="en-US" dirty="0" smtClean="0"/>
              <a:t>HERE YOU PASTE YOUR HEADER</a:t>
            </a:r>
            <a:endParaRPr lang="es-ES" dirty="0"/>
          </a:p>
        </p:txBody>
      </p:sp>
      <p:sp>
        <p:nvSpPr>
          <p:cNvPr id="41" name="Text Placeholder 16"/>
          <p:cNvSpPr>
            <a:spLocks noGrp="1"/>
          </p:cNvSpPr>
          <p:nvPr>
            <p:ph type="body" sz="quarter" idx="23" hasCustomPrompt="1"/>
          </p:nvPr>
        </p:nvSpPr>
        <p:spPr>
          <a:xfrm>
            <a:off x="4756150" y="3317977"/>
            <a:ext cx="1568450" cy="448324"/>
          </a:xfrm>
          <a:prstGeom prst="rect">
            <a:avLst/>
          </a:prstGeom>
        </p:spPr>
        <p:txBody>
          <a:bodyPr anchor="b"/>
          <a:lstStyle>
            <a:lvl1pPr marL="0" indent="0" algn="ctr">
              <a:lnSpc>
                <a:spcPts val="1500"/>
              </a:lnSpc>
              <a:buNone/>
              <a:defRPr sz="1200" b="1" baseline="0">
                <a:solidFill>
                  <a:srgbClr val="EE5859"/>
                </a:solidFill>
                <a:latin typeface="Arial Narrow" panose="020B0606020202030204" pitchFamily="34" charset="0"/>
              </a:defRPr>
            </a:lvl1pPr>
          </a:lstStyle>
          <a:p>
            <a:pPr lvl="0"/>
            <a:r>
              <a:rPr lang="en-US" dirty="0" smtClean="0"/>
              <a:t>HERE YOU PASTE YOUR HEADER</a:t>
            </a:r>
            <a:endParaRPr lang="es-ES" dirty="0"/>
          </a:p>
        </p:txBody>
      </p:sp>
      <p:sp>
        <p:nvSpPr>
          <p:cNvPr id="42" name="Text Placeholder 16"/>
          <p:cNvSpPr>
            <a:spLocks noGrp="1"/>
          </p:cNvSpPr>
          <p:nvPr>
            <p:ph type="body" sz="quarter" idx="24" hasCustomPrompt="1"/>
          </p:nvPr>
        </p:nvSpPr>
        <p:spPr>
          <a:xfrm>
            <a:off x="6877050" y="3326437"/>
            <a:ext cx="1568450" cy="448324"/>
          </a:xfrm>
          <a:prstGeom prst="rect">
            <a:avLst/>
          </a:prstGeom>
        </p:spPr>
        <p:txBody>
          <a:bodyPr anchor="b"/>
          <a:lstStyle>
            <a:lvl1pPr marL="0" indent="0" algn="ctr">
              <a:lnSpc>
                <a:spcPts val="1500"/>
              </a:lnSpc>
              <a:buNone/>
              <a:defRPr sz="1200" b="1" baseline="0">
                <a:solidFill>
                  <a:srgbClr val="EE5859"/>
                </a:solidFill>
                <a:latin typeface="Arial Narrow" panose="020B0606020202030204" pitchFamily="34" charset="0"/>
              </a:defRPr>
            </a:lvl1pPr>
          </a:lstStyle>
          <a:p>
            <a:pPr lvl="0"/>
            <a:r>
              <a:rPr lang="en-US" dirty="0" smtClean="0"/>
              <a:t>HERE YOU PASTE YOUR HEADER</a:t>
            </a:r>
            <a:endParaRPr lang="es-ES" dirty="0"/>
          </a:p>
        </p:txBody>
      </p:sp>
    </p:spTree>
    <p:extLst>
      <p:ext uri="{BB962C8B-B14F-4D97-AF65-F5344CB8AC3E}">
        <p14:creationId xmlns:p14="http://schemas.microsoft.com/office/powerpoint/2010/main" val="15951080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p2 Cover">
    <p:spTree>
      <p:nvGrpSpPr>
        <p:cNvPr id="1" name=""/>
        <p:cNvGrpSpPr/>
        <p:nvPr/>
      </p:nvGrpSpPr>
      <p:grpSpPr>
        <a:xfrm>
          <a:off x="0" y="0"/>
          <a:ext cx="0" cy="0"/>
          <a:chOff x="0" y="0"/>
          <a:chExt cx="0" cy="0"/>
        </a:xfrm>
      </p:grpSpPr>
      <p:cxnSp>
        <p:nvCxnSpPr>
          <p:cNvPr id="13" name="Straight Connector 12"/>
          <p:cNvCxnSpPr/>
          <p:nvPr userDrawn="1"/>
        </p:nvCxnSpPr>
        <p:spPr>
          <a:xfrm>
            <a:off x="1593256" y="0"/>
            <a:ext cx="0" cy="4081549"/>
          </a:xfrm>
          <a:prstGeom prst="line">
            <a:avLst/>
          </a:prstGeom>
          <a:ln w="22225">
            <a:solidFill>
              <a:srgbClr val="58585A"/>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ctrTitle" hasCustomPrompt="1"/>
          </p:nvPr>
        </p:nvSpPr>
        <p:spPr>
          <a:xfrm>
            <a:off x="1743635" y="412376"/>
            <a:ext cx="4714315" cy="2501153"/>
          </a:xfrm>
          <a:prstGeom prst="rect">
            <a:avLst/>
          </a:prstGeom>
        </p:spPr>
        <p:txBody>
          <a:bodyPr anchor="b"/>
          <a:lstStyle>
            <a:lvl1pPr algn="l">
              <a:lnSpc>
                <a:spcPts val="5700"/>
              </a:lnSpc>
              <a:defRPr sz="6000" b="1">
                <a:solidFill>
                  <a:srgbClr val="58585A"/>
                </a:solidFill>
                <a:latin typeface="Arial Narrow" panose="020B0606020202030204" pitchFamily="34" charset="0"/>
              </a:defRPr>
            </a:lvl1pPr>
          </a:lstStyle>
          <a:p>
            <a:r>
              <a:rPr lang="en-US" dirty="0" smtClean="0"/>
              <a:t>HERE GOES YOUR TITLE</a:t>
            </a:r>
            <a:endParaRPr lang="es-ES" dirty="0"/>
          </a:p>
        </p:txBody>
      </p:sp>
      <p:sp>
        <p:nvSpPr>
          <p:cNvPr id="7" name="Subtitle 2"/>
          <p:cNvSpPr>
            <a:spLocks noGrp="1"/>
          </p:cNvSpPr>
          <p:nvPr>
            <p:ph type="subTitle" idx="1" hasCustomPrompt="1"/>
          </p:nvPr>
        </p:nvSpPr>
        <p:spPr>
          <a:xfrm>
            <a:off x="1743636" y="2952281"/>
            <a:ext cx="4164106" cy="525931"/>
          </a:xfrm>
          <a:prstGeom prst="rect">
            <a:avLst/>
          </a:prstGeom>
        </p:spPr>
        <p:txBody>
          <a:bodyPr/>
          <a:lstStyle>
            <a:lvl1pPr marL="0" indent="0" algn="l">
              <a:buNone/>
              <a:defRPr sz="1600">
                <a:solidFill>
                  <a:srgbClr val="58585A"/>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Here is an example of how your explanatory text could be placed</a:t>
            </a:r>
            <a:endParaRPr lang="es-ES" dirty="0"/>
          </a:p>
        </p:txBody>
      </p:sp>
      <p:sp>
        <p:nvSpPr>
          <p:cNvPr id="8" name="Text Placeholder 8"/>
          <p:cNvSpPr>
            <a:spLocks noGrp="1"/>
          </p:cNvSpPr>
          <p:nvPr>
            <p:ph type="body" sz="quarter" idx="14" hasCustomPrompt="1"/>
          </p:nvPr>
        </p:nvSpPr>
        <p:spPr>
          <a:xfrm>
            <a:off x="1743075" y="3478213"/>
            <a:ext cx="2713038" cy="654050"/>
          </a:xfrm>
          <a:prstGeom prst="rect">
            <a:avLst/>
          </a:prstGeom>
        </p:spPr>
        <p:txBody>
          <a:bodyPr/>
          <a:lstStyle>
            <a:lvl1pPr marL="0" indent="0">
              <a:buNone/>
              <a:defRPr sz="1200">
                <a:solidFill>
                  <a:srgbClr val="58585A"/>
                </a:solidFill>
                <a:latin typeface="Arial Narrow" panose="020B0606020202030204" pitchFamily="34" charset="0"/>
              </a:defRPr>
            </a:lvl1pPr>
          </a:lstStyle>
          <a:p>
            <a:pPr lvl="0"/>
            <a:r>
              <a:rPr lang="en-US" dirty="0" smtClean="0"/>
              <a:t>Month Year</a:t>
            </a:r>
            <a:endParaRPr lang="es-ES" dirty="0"/>
          </a:p>
        </p:txBody>
      </p:sp>
    </p:spTree>
    <p:extLst>
      <p:ext uri="{BB962C8B-B14F-4D97-AF65-F5344CB8AC3E}">
        <p14:creationId xmlns:p14="http://schemas.microsoft.com/office/powerpoint/2010/main" val="12748512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p2 Section Intro">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2143678" y="2492943"/>
            <a:ext cx="1539249" cy="1208401"/>
          </a:xfrm>
          <a:prstGeom prst="rect">
            <a:avLst/>
          </a:prstGeom>
        </p:spPr>
        <p:txBody>
          <a:bodyPr anchor="b"/>
          <a:lstStyle>
            <a:lvl1pPr algn="r">
              <a:lnSpc>
                <a:spcPts val="5700"/>
              </a:lnSpc>
              <a:defRPr sz="9600" b="1">
                <a:solidFill>
                  <a:srgbClr val="EE5859"/>
                </a:solidFill>
                <a:latin typeface="Arial" panose="020B0604020202020204" pitchFamily="34" charset="0"/>
                <a:cs typeface="Arial" panose="020B0604020202020204" pitchFamily="34" charset="0"/>
              </a:defRPr>
            </a:lvl1pPr>
          </a:lstStyle>
          <a:p>
            <a:r>
              <a:rPr lang="en-US" dirty="0" smtClean="0"/>
              <a:t>00</a:t>
            </a:r>
            <a:endParaRPr lang="es-ES" dirty="0"/>
          </a:p>
        </p:txBody>
      </p:sp>
      <p:sp>
        <p:nvSpPr>
          <p:cNvPr id="8" name="Subtitle 2"/>
          <p:cNvSpPr>
            <a:spLocks noGrp="1"/>
          </p:cNvSpPr>
          <p:nvPr>
            <p:ph type="subTitle" idx="1" hasCustomPrompt="1"/>
          </p:nvPr>
        </p:nvSpPr>
        <p:spPr>
          <a:xfrm>
            <a:off x="4439824" y="2168601"/>
            <a:ext cx="2300341" cy="1743959"/>
          </a:xfrm>
          <a:prstGeom prst="rect">
            <a:avLst/>
          </a:prstGeom>
        </p:spPr>
        <p:txBody>
          <a:bodyPr anchor="ctr"/>
          <a:lstStyle>
            <a:lvl1pPr marL="0" indent="0" algn="l">
              <a:buNone/>
              <a:defRPr sz="3400" b="1">
                <a:solidFill>
                  <a:srgbClr val="58585A"/>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HERE GOES THE TITLE OF YOUR SECTION</a:t>
            </a:r>
            <a:endParaRPr lang="es-ES" dirty="0"/>
          </a:p>
        </p:txBody>
      </p:sp>
      <p:cxnSp>
        <p:nvCxnSpPr>
          <p:cNvPr id="9" name="Straight Connector 8"/>
          <p:cNvCxnSpPr/>
          <p:nvPr userDrawn="1"/>
        </p:nvCxnSpPr>
        <p:spPr>
          <a:xfrm>
            <a:off x="4012877" y="1894901"/>
            <a:ext cx="0" cy="2423711"/>
          </a:xfrm>
          <a:prstGeom prst="line">
            <a:avLst/>
          </a:prstGeom>
          <a:ln w="161925">
            <a:solidFill>
              <a:srgbClr val="EE58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1739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p2 Goodbye slide">
    <p:spTree>
      <p:nvGrpSpPr>
        <p:cNvPr id="1" name=""/>
        <p:cNvGrpSpPr/>
        <p:nvPr/>
      </p:nvGrpSpPr>
      <p:grpSpPr>
        <a:xfrm>
          <a:off x="0" y="0"/>
          <a:ext cx="0" cy="0"/>
          <a:chOff x="0" y="0"/>
          <a:chExt cx="0" cy="0"/>
        </a:xfrm>
      </p:grpSpPr>
      <p:sp>
        <p:nvSpPr>
          <p:cNvPr id="6" name="Title 1"/>
          <p:cNvSpPr txBox="1">
            <a:spLocks/>
          </p:cNvSpPr>
          <p:nvPr userDrawn="1"/>
        </p:nvSpPr>
        <p:spPr>
          <a:xfrm>
            <a:off x="5472699" y="1779705"/>
            <a:ext cx="3323875" cy="1716918"/>
          </a:xfrm>
          <a:prstGeom prst="rect">
            <a:avLst/>
          </a:prstGeom>
        </p:spPr>
        <p:txBody>
          <a:bodyPr anchor="b"/>
          <a:lstStyle>
            <a:lvl1pPr algn="l" defTabSz="914400" rtl="0" eaLnBrk="1" latinLnBrk="0" hangingPunct="1">
              <a:lnSpc>
                <a:spcPts val="3700"/>
              </a:lnSpc>
              <a:spcBef>
                <a:spcPct val="0"/>
              </a:spcBef>
              <a:buNone/>
              <a:defRPr sz="3400" kern="1200">
                <a:solidFill>
                  <a:schemeClr val="bg1"/>
                </a:solidFill>
                <a:latin typeface="Trade Gothic LT Std Bold" panose="00000800000000000000" pitchFamily="50" charset="0"/>
                <a:ea typeface="+mj-ea"/>
                <a:cs typeface="+mj-cs"/>
              </a:defRPr>
            </a:lvl1pPr>
          </a:lstStyle>
          <a:p>
            <a:r>
              <a:rPr lang="en-US" b="1" dirty="0" smtClean="0">
                <a:solidFill>
                  <a:srgbClr val="58585A"/>
                </a:solidFill>
                <a:latin typeface="Arial Narrow" panose="020B0606020202030204" pitchFamily="34" charset="0"/>
              </a:rPr>
              <a:t>THANK YOU FOR YOUR ATTENTION</a:t>
            </a:r>
            <a:endParaRPr lang="es-ES" b="1" dirty="0">
              <a:solidFill>
                <a:srgbClr val="58585A"/>
              </a:solidFill>
              <a:latin typeface="Arial Narrow" panose="020B0606020202030204" pitchFamily="34" charset="0"/>
            </a:endParaRPr>
          </a:p>
        </p:txBody>
      </p:sp>
      <p:sp>
        <p:nvSpPr>
          <p:cNvPr id="7" name="Text Placeholder 8"/>
          <p:cNvSpPr>
            <a:spLocks noGrp="1"/>
          </p:cNvSpPr>
          <p:nvPr>
            <p:ph type="body" sz="quarter" idx="13" hasCustomPrompt="1"/>
          </p:nvPr>
        </p:nvSpPr>
        <p:spPr>
          <a:xfrm>
            <a:off x="5535934" y="3525066"/>
            <a:ext cx="3069499" cy="213900"/>
          </a:xfrm>
          <a:prstGeom prst="rect">
            <a:avLst/>
          </a:prstGeom>
        </p:spPr>
        <p:txBody>
          <a:bodyPr/>
          <a:lstStyle>
            <a:lvl1pPr marL="0" indent="0">
              <a:lnSpc>
                <a:spcPct val="100000"/>
              </a:lnSpc>
              <a:buNone/>
              <a:defRPr sz="950" baseline="0">
                <a:solidFill>
                  <a:srgbClr val="58585A"/>
                </a:solidFill>
                <a:latin typeface="Arial Narrow" panose="020B0606020202030204" pitchFamily="34" charset="0"/>
              </a:defRPr>
            </a:lvl1pPr>
          </a:lstStyle>
          <a:p>
            <a:pPr lvl="0"/>
            <a:r>
              <a:rPr lang="en-US" dirty="0" smtClean="0"/>
              <a:t>Name </a:t>
            </a:r>
            <a:r>
              <a:rPr lang="en-US" dirty="0" err="1" smtClean="0"/>
              <a:t>Lastname</a:t>
            </a:r>
            <a:endParaRPr lang="es-ES" dirty="0"/>
          </a:p>
        </p:txBody>
      </p:sp>
      <p:sp>
        <p:nvSpPr>
          <p:cNvPr id="8" name="Text Placeholder 8"/>
          <p:cNvSpPr>
            <a:spLocks noGrp="1"/>
          </p:cNvSpPr>
          <p:nvPr>
            <p:ph type="body" sz="quarter" idx="14" hasCustomPrompt="1"/>
          </p:nvPr>
        </p:nvSpPr>
        <p:spPr>
          <a:xfrm>
            <a:off x="5727079" y="3767409"/>
            <a:ext cx="3069499" cy="366764"/>
          </a:xfrm>
          <a:prstGeom prst="rect">
            <a:avLst/>
          </a:prstGeom>
        </p:spPr>
        <p:txBody>
          <a:bodyPr/>
          <a:lstStyle>
            <a:lvl1pPr marL="0" indent="0">
              <a:lnSpc>
                <a:spcPct val="100000"/>
              </a:lnSpc>
              <a:spcBef>
                <a:spcPts val="0"/>
              </a:spcBef>
              <a:buNone/>
              <a:defRPr sz="950" baseline="0">
                <a:solidFill>
                  <a:srgbClr val="58585A"/>
                </a:solidFill>
                <a:latin typeface="Arial Narrow" panose="020B0606020202030204" pitchFamily="34" charset="0"/>
              </a:defRPr>
            </a:lvl1pPr>
          </a:lstStyle>
          <a:p>
            <a:pPr lvl="0"/>
            <a:r>
              <a:rPr lang="en-US" dirty="0" smtClean="0"/>
              <a:t>Mobile Telephone</a:t>
            </a:r>
          </a:p>
          <a:p>
            <a:pPr lvl="0"/>
            <a:r>
              <a:rPr lang="en-US" dirty="0" smtClean="0"/>
              <a:t>Desktop Telephone</a:t>
            </a:r>
          </a:p>
        </p:txBody>
      </p:sp>
      <p:sp>
        <p:nvSpPr>
          <p:cNvPr id="10" name="Text Placeholder 8"/>
          <p:cNvSpPr>
            <a:spLocks noGrp="1"/>
          </p:cNvSpPr>
          <p:nvPr>
            <p:ph type="body" sz="quarter" idx="15" hasCustomPrompt="1"/>
          </p:nvPr>
        </p:nvSpPr>
        <p:spPr>
          <a:xfrm>
            <a:off x="5727079" y="4134173"/>
            <a:ext cx="3069499" cy="213900"/>
          </a:xfrm>
          <a:prstGeom prst="rect">
            <a:avLst/>
          </a:prstGeom>
        </p:spPr>
        <p:txBody>
          <a:bodyPr/>
          <a:lstStyle>
            <a:lvl1pPr marL="0" indent="0">
              <a:lnSpc>
                <a:spcPct val="100000"/>
              </a:lnSpc>
              <a:buNone/>
              <a:defRPr sz="950">
                <a:solidFill>
                  <a:srgbClr val="58585A"/>
                </a:solidFill>
                <a:latin typeface="Arial Narrow" panose="020B0606020202030204" pitchFamily="34" charset="0"/>
              </a:defRPr>
            </a:lvl1pPr>
          </a:lstStyle>
          <a:p>
            <a:pPr lvl="0"/>
            <a:r>
              <a:rPr lang="en-US" dirty="0" smtClean="0"/>
              <a:t>name.lastname@impact-initiatives.org</a:t>
            </a:r>
            <a:endParaRPr lang="es-ES" dirty="0"/>
          </a:p>
        </p:txBody>
      </p:sp>
      <p:sp>
        <p:nvSpPr>
          <p:cNvPr id="11" name="Text Placeholder 8"/>
          <p:cNvSpPr>
            <a:spLocks noGrp="1"/>
          </p:cNvSpPr>
          <p:nvPr>
            <p:ph type="body" sz="quarter" idx="16" hasCustomPrompt="1"/>
          </p:nvPr>
        </p:nvSpPr>
        <p:spPr>
          <a:xfrm>
            <a:off x="5727078" y="4348073"/>
            <a:ext cx="3069499" cy="213900"/>
          </a:xfrm>
          <a:prstGeom prst="rect">
            <a:avLst/>
          </a:prstGeom>
        </p:spPr>
        <p:txBody>
          <a:bodyPr/>
          <a:lstStyle>
            <a:lvl1pPr marL="0" indent="0">
              <a:lnSpc>
                <a:spcPct val="100000"/>
              </a:lnSpc>
              <a:buNone/>
              <a:defRPr sz="950" baseline="0">
                <a:solidFill>
                  <a:srgbClr val="58585A"/>
                </a:solidFill>
                <a:latin typeface="Arial Narrow" panose="020B0606020202030204" pitchFamily="34" charset="0"/>
              </a:defRPr>
            </a:lvl1pPr>
          </a:lstStyle>
          <a:p>
            <a:pPr lvl="0"/>
            <a:r>
              <a:rPr lang="en-US" dirty="0" smtClean="0"/>
              <a:t>skype user name</a:t>
            </a:r>
            <a:endParaRPr lang="es-ES" dirty="0"/>
          </a:p>
        </p:txBody>
      </p:sp>
      <p:sp>
        <p:nvSpPr>
          <p:cNvPr id="12" name="Text Placeholder 8"/>
          <p:cNvSpPr>
            <a:spLocks noGrp="1"/>
          </p:cNvSpPr>
          <p:nvPr>
            <p:ph type="body" sz="quarter" idx="17" hasCustomPrompt="1"/>
          </p:nvPr>
        </p:nvSpPr>
        <p:spPr>
          <a:xfrm>
            <a:off x="5727077" y="4561973"/>
            <a:ext cx="3069499" cy="213900"/>
          </a:xfrm>
          <a:prstGeom prst="rect">
            <a:avLst/>
          </a:prstGeom>
        </p:spPr>
        <p:txBody>
          <a:bodyPr/>
          <a:lstStyle>
            <a:lvl1pPr marL="0" indent="0">
              <a:lnSpc>
                <a:spcPct val="100000"/>
              </a:lnSpc>
              <a:buNone/>
              <a:defRPr sz="950">
                <a:solidFill>
                  <a:srgbClr val="58585A"/>
                </a:solidFill>
                <a:latin typeface="Arial Narrow" panose="020B0606020202030204" pitchFamily="34" charset="0"/>
              </a:defRPr>
            </a:lvl1pPr>
          </a:lstStyle>
          <a:p>
            <a:pPr lvl="0"/>
            <a:r>
              <a:rPr lang="en-US" dirty="0" smtClean="0"/>
              <a:t>www.impact-initiatives.org</a:t>
            </a:r>
            <a:endParaRPr lang="es-ES" dirty="0"/>
          </a:p>
        </p:txBody>
      </p:sp>
      <p:sp>
        <p:nvSpPr>
          <p:cNvPr id="14" name="Text Placeholder 8"/>
          <p:cNvSpPr>
            <a:spLocks noGrp="1"/>
          </p:cNvSpPr>
          <p:nvPr>
            <p:ph type="body" sz="quarter" idx="18" hasCustomPrompt="1"/>
          </p:nvPr>
        </p:nvSpPr>
        <p:spPr>
          <a:xfrm>
            <a:off x="5727076" y="4790051"/>
            <a:ext cx="3069499" cy="213900"/>
          </a:xfrm>
          <a:prstGeom prst="rect">
            <a:avLst/>
          </a:prstGeom>
        </p:spPr>
        <p:txBody>
          <a:bodyPr/>
          <a:lstStyle>
            <a:lvl1pPr marL="0" indent="0">
              <a:lnSpc>
                <a:spcPct val="100000"/>
              </a:lnSpc>
              <a:buNone/>
              <a:defRPr sz="950">
                <a:solidFill>
                  <a:srgbClr val="58585A"/>
                </a:solidFill>
                <a:latin typeface="Arial Narrow" panose="020B0606020202030204" pitchFamily="34" charset="0"/>
              </a:defRPr>
            </a:lvl1pPr>
          </a:lstStyle>
          <a:p>
            <a:pPr lvl="0"/>
            <a:r>
              <a:rPr lang="en-US" dirty="0" smtClean="0"/>
              <a:t>IMPACT Initiatives</a:t>
            </a:r>
            <a:endParaRPr lang="es-ES" dirty="0"/>
          </a:p>
        </p:txBody>
      </p:sp>
      <p:sp>
        <p:nvSpPr>
          <p:cNvPr id="15" name="Text Placeholder 8"/>
          <p:cNvSpPr>
            <a:spLocks noGrp="1"/>
          </p:cNvSpPr>
          <p:nvPr>
            <p:ph type="body" sz="quarter" idx="19" hasCustomPrompt="1"/>
          </p:nvPr>
        </p:nvSpPr>
        <p:spPr>
          <a:xfrm>
            <a:off x="5727075" y="5018129"/>
            <a:ext cx="3069499" cy="213900"/>
          </a:xfrm>
          <a:prstGeom prst="rect">
            <a:avLst/>
          </a:prstGeom>
        </p:spPr>
        <p:txBody>
          <a:bodyPr/>
          <a:lstStyle>
            <a:lvl1pPr marL="0" indent="0">
              <a:lnSpc>
                <a:spcPct val="100000"/>
              </a:lnSpc>
              <a:buNone/>
              <a:defRPr sz="950">
                <a:solidFill>
                  <a:srgbClr val="58585A"/>
                </a:solidFill>
                <a:latin typeface="Arial Narrow" panose="020B0606020202030204" pitchFamily="34" charset="0"/>
              </a:defRPr>
            </a:lvl1pPr>
          </a:lstStyle>
          <a:p>
            <a:pPr lvl="0"/>
            <a:r>
              <a:rPr lang="en-US" dirty="0" smtClean="0"/>
              <a:t>@</a:t>
            </a:r>
            <a:r>
              <a:rPr lang="en-US" dirty="0" err="1" smtClean="0"/>
              <a:t>IMPACT_init</a:t>
            </a:r>
            <a:endParaRPr lang="es-E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17908" y="3817681"/>
            <a:ext cx="139097" cy="139097"/>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11915" y="4199661"/>
            <a:ext cx="142572" cy="98019"/>
          </a:xfrm>
          <a:prstGeom prst="rect">
            <a:avLst/>
          </a:prstGeom>
        </p:spPr>
      </p:pic>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03612" y="4393774"/>
            <a:ext cx="130921" cy="130921"/>
          </a:xfrm>
          <a:prstGeom prst="rect">
            <a:avLst/>
          </a:prstGeom>
        </p:spPr>
      </p:pic>
      <p:pic>
        <p:nvPicPr>
          <p:cNvPr id="19" name="Picture 1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606616" y="4605381"/>
            <a:ext cx="147872" cy="147872"/>
          </a:xfrm>
          <a:prstGeom prst="rect">
            <a:avLst/>
          </a:prstGeom>
        </p:spPr>
      </p:pic>
      <p:pic>
        <p:nvPicPr>
          <p:cNvPr id="20" name="Picture 1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617279" y="4833939"/>
            <a:ext cx="138520" cy="138520"/>
          </a:xfrm>
          <a:prstGeom prst="rect">
            <a:avLst/>
          </a:prstGeom>
        </p:spPr>
      </p:pic>
      <p:pic>
        <p:nvPicPr>
          <p:cNvPr id="21" name="Picture 2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603612" y="5085917"/>
            <a:ext cx="168361" cy="117852"/>
          </a:xfrm>
          <a:prstGeom prst="rect">
            <a:avLst/>
          </a:prstGeom>
        </p:spPr>
      </p:pic>
      <p:cxnSp>
        <p:nvCxnSpPr>
          <p:cNvPr id="22" name="Straight Connector 21"/>
          <p:cNvCxnSpPr/>
          <p:nvPr userDrawn="1"/>
        </p:nvCxnSpPr>
        <p:spPr>
          <a:xfrm>
            <a:off x="5167909" y="2270286"/>
            <a:ext cx="0" cy="3273866"/>
          </a:xfrm>
          <a:prstGeom prst="line">
            <a:avLst/>
          </a:prstGeom>
          <a:ln w="161925">
            <a:solidFill>
              <a:srgbClr val="EE58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8341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Op2 Goodbye slide">
    <p:spTree>
      <p:nvGrpSpPr>
        <p:cNvPr id="1" name=""/>
        <p:cNvGrpSpPr/>
        <p:nvPr/>
      </p:nvGrpSpPr>
      <p:grpSpPr>
        <a:xfrm>
          <a:off x="0" y="0"/>
          <a:ext cx="0" cy="0"/>
          <a:chOff x="0" y="0"/>
          <a:chExt cx="0" cy="0"/>
        </a:xfrm>
      </p:grpSpPr>
      <p:sp>
        <p:nvSpPr>
          <p:cNvPr id="23" name="Title 1"/>
          <p:cNvSpPr txBox="1">
            <a:spLocks/>
          </p:cNvSpPr>
          <p:nvPr userDrawn="1"/>
        </p:nvSpPr>
        <p:spPr>
          <a:xfrm>
            <a:off x="5015499" y="2512335"/>
            <a:ext cx="3850595" cy="3273865"/>
          </a:xfrm>
          <a:prstGeom prst="rect">
            <a:avLst/>
          </a:prstGeom>
        </p:spPr>
        <p:txBody>
          <a:bodyPr anchor="ctr"/>
          <a:lstStyle>
            <a:lvl1pPr algn="l" defTabSz="914400" rtl="0" eaLnBrk="1" latinLnBrk="0" hangingPunct="1">
              <a:lnSpc>
                <a:spcPts val="3700"/>
              </a:lnSpc>
              <a:spcBef>
                <a:spcPct val="0"/>
              </a:spcBef>
              <a:buNone/>
              <a:defRPr sz="3400" kern="1200">
                <a:solidFill>
                  <a:schemeClr val="bg1"/>
                </a:solidFill>
                <a:latin typeface="Trade Gothic LT Std Bold" panose="00000800000000000000" pitchFamily="50" charset="0"/>
                <a:ea typeface="+mj-ea"/>
                <a:cs typeface="+mj-cs"/>
              </a:defRPr>
            </a:lvl1pPr>
          </a:lstStyle>
          <a:p>
            <a:pPr>
              <a:lnSpc>
                <a:spcPts val="4500"/>
              </a:lnSpc>
            </a:pPr>
            <a:r>
              <a:rPr lang="en-US" sz="4400" b="1" dirty="0" smtClean="0">
                <a:solidFill>
                  <a:srgbClr val="58585A"/>
                </a:solidFill>
                <a:latin typeface="Arial Narrow" panose="020B0606020202030204" pitchFamily="34" charset="0"/>
              </a:rPr>
              <a:t>THANK YOU FOR </a:t>
            </a:r>
            <a:r>
              <a:rPr lang="en-US" sz="4400" b="1" smtClean="0">
                <a:solidFill>
                  <a:srgbClr val="58585A"/>
                </a:solidFill>
                <a:latin typeface="Arial Narrow" panose="020B0606020202030204" pitchFamily="34" charset="0"/>
              </a:rPr>
              <a:t>YOUR ATTENTION</a:t>
            </a:r>
            <a:endParaRPr lang="es-ES" sz="4400" b="1" dirty="0">
              <a:solidFill>
                <a:srgbClr val="58585A"/>
              </a:solidFill>
              <a:latin typeface="Arial Narrow" panose="020B0606020202030204" pitchFamily="34" charset="0"/>
            </a:endParaRPr>
          </a:p>
        </p:txBody>
      </p:sp>
      <p:cxnSp>
        <p:nvCxnSpPr>
          <p:cNvPr id="24" name="Straight Connector 23"/>
          <p:cNvCxnSpPr/>
          <p:nvPr userDrawn="1"/>
        </p:nvCxnSpPr>
        <p:spPr>
          <a:xfrm>
            <a:off x="4710709" y="2512335"/>
            <a:ext cx="0" cy="3273866"/>
          </a:xfrm>
          <a:prstGeom prst="line">
            <a:avLst/>
          </a:prstGeom>
          <a:ln w="161925">
            <a:solidFill>
              <a:srgbClr val="EE58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9710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p2 Left banner &amp; Tex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1907" y="1845250"/>
            <a:ext cx="2941487" cy="2501153"/>
          </a:xfrm>
          <a:prstGeom prst="rect">
            <a:avLst/>
          </a:prstGeom>
        </p:spPr>
        <p:txBody>
          <a:bodyPr anchor="ctr"/>
          <a:lstStyle>
            <a:lvl1pPr algn="l">
              <a:lnSpc>
                <a:spcPts val="4500"/>
              </a:lnSpc>
              <a:defRPr sz="4400" b="1">
                <a:solidFill>
                  <a:srgbClr val="58585A"/>
                </a:solidFill>
                <a:latin typeface="Arial Narrow" panose="020B0606020202030204" pitchFamily="34" charset="0"/>
              </a:defRPr>
            </a:lvl1pPr>
          </a:lstStyle>
          <a:p>
            <a:r>
              <a:rPr lang="en-US" dirty="0" smtClean="0"/>
              <a:t>HERE GOES THE TITLE OF YOUR SECTION</a:t>
            </a:r>
            <a:endParaRPr lang="es-ES" dirty="0"/>
          </a:p>
        </p:txBody>
      </p:sp>
      <p:sp>
        <p:nvSpPr>
          <p:cNvPr id="3" name="Subtitle 2"/>
          <p:cNvSpPr>
            <a:spLocks noGrp="1"/>
          </p:cNvSpPr>
          <p:nvPr>
            <p:ph type="subTitle" idx="1" hasCustomPrompt="1"/>
          </p:nvPr>
        </p:nvSpPr>
        <p:spPr>
          <a:xfrm>
            <a:off x="4262775" y="990982"/>
            <a:ext cx="4164106" cy="525931"/>
          </a:xfrm>
          <a:prstGeom prst="rect">
            <a:avLst/>
          </a:prstGeom>
        </p:spPr>
        <p:txBody>
          <a:bodyPr anchor="b"/>
          <a:lstStyle>
            <a:lvl1pPr marL="0" indent="0" algn="l">
              <a:buNone/>
              <a:defRPr sz="1700" b="1" baseline="0">
                <a:solidFill>
                  <a:srgbClr val="EE5859"/>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Here goes your title</a:t>
            </a:r>
            <a:endParaRPr lang="es-ES" dirty="0"/>
          </a:p>
        </p:txBody>
      </p:sp>
      <p:sp>
        <p:nvSpPr>
          <p:cNvPr id="9" name="Text Placeholder 8"/>
          <p:cNvSpPr>
            <a:spLocks noGrp="1"/>
          </p:cNvSpPr>
          <p:nvPr>
            <p:ph type="body" sz="quarter" idx="13" hasCustomPrompt="1"/>
          </p:nvPr>
        </p:nvSpPr>
        <p:spPr>
          <a:xfrm>
            <a:off x="4262775" y="1526859"/>
            <a:ext cx="4164106" cy="4063235"/>
          </a:xfrm>
          <a:prstGeom prst="rect">
            <a:avLst/>
          </a:prstGeom>
        </p:spPr>
        <p:txBody>
          <a:bodyPr/>
          <a:lstStyle>
            <a:lvl1pPr marL="0" indent="0">
              <a:lnSpc>
                <a:spcPts val="1500"/>
              </a:lnSpc>
              <a:buNone/>
              <a:defRPr sz="1300">
                <a:solidFill>
                  <a:srgbClr val="58585A"/>
                </a:solidFill>
                <a:latin typeface="Arial Narrow" panose="020B0606020202030204" pitchFamily="34" charset="0"/>
              </a:defRPr>
            </a:lvl1pPr>
          </a:lstStyle>
          <a:p>
            <a:pPr lvl="0"/>
            <a:r>
              <a:rPr lang="en-US" dirty="0" smtClean="0"/>
              <a:t>Here goes your plain text</a:t>
            </a:r>
            <a:endParaRPr lang="es-ES" dirty="0"/>
          </a:p>
        </p:txBody>
      </p:sp>
    </p:spTree>
    <p:extLst>
      <p:ext uri="{BB962C8B-B14F-4D97-AF65-F5344CB8AC3E}">
        <p14:creationId xmlns:p14="http://schemas.microsoft.com/office/powerpoint/2010/main" val="2661412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p2 Left banner, Text &amp; Ic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1907" y="1845250"/>
            <a:ext cx="2941487" cy="2501153"/>
          </a:xfrm>
          <a:prstGeom prst="rect">
            <a:avLst/>
          </a:prstGeom>
        </p:spPr>
        <p:txBody>
          <a:bodyPr anchor="ctr"/>
          <a:lstStyle>
            <a:lvl1pPr algn="l">
              <a:lnSpc>
                <a:spcPts val="4500"/>
              </a:lnSpc>
              <a:defRPr sz="4400" b="1">
                <a:solidFill>
                  <a:srgbClr val="58585A"/>
                </a:solidFill>
                <a:latin typeface="Arial Narrow" panose="020B0606020202030204" pitchFamily="34" charset="0"/>
              </a:defRPr>
            </a:lvl1pPr>
          </a:lstStyle>
          <a:p>
            <a:r>
              <a:rPr lang="en-US" dirty="0" smtClean="0"/>
              <a:t>HERE GOES THE TITLE OF YOUR SECTION</a:t>
            </a:r>
            <a:endParaRPr lang="es-ES" dirty="0"/>
          </a:p>
        </p:txBody>
      </p:sp>
      <p:sp>
        <p:nvSpPr>
          <p:cNvPr id="3" name="Subtitle 2"/>
          <p:cNvSpPr>
            <a:spLocks noGrp="1"/>
          </p:cNvSpPr>
          <p:nvPr>
            <p:ph type="subTitle" idx="1" hasCustomPrompt="1"/>
          </p:nvPr>
        </p:nvSpPr>
        <p:spPr>
          <a:xfrm>
            <a:off x="5428187" y="462065"/>
            <a:ext cx="2998694" cy="525931"/>
          </a:xfrm>
          <a:prstGeom prst="rect">
            <a:avLst/>
          </a:prstGeom>
        </p:spPr>
        <p:txBody>
          <a:bodyPr anchor="b"/>
          <a:lstStyle>
            <a:lvl1pPr marL="0" indent="0" algn="l">
              <a:buNone/>
              <a:defRPr sz="1300" b="1">
                <a:solidFill>
                  <a:srgbClr val="EE5859"/>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Here goes the title</a:t>
            </a:r>
            <a:endParaRPr lang="es-ES" dirty="0"/>
          </a:p>
        </p:txBody>
      </p:sp>
      <p:sp>
        <p:nvSpPr>
          <p:cNvPr id="9" name="Text Placeholder 8"/>
          <p:cNvSpPr>
            <a:spLocks noGrp="1"/>
          </p:cNvSpPr>
          <p:nvPr>
            <p:ph type="body" sz="quarter" idx="13" hasCustomPrompt="1"/>
          </p:nvPr>
        </p:nvSpPr>
        <p:spPr>
          <a:xfrm>
            <a:off x="5428187" y="943171"/>
            <a:ext cx="2998694" cy="778053"/>
          </a:xfrm>
          <a:prstGeom prst="rect">
            <a:avLst/>
          </a:prstGeom>
        </p:spPr>
        <p:txBody>
          <a:bodyPr/>
          <a:lstStyle>
            <a:lvl1pPr marL="0" indent="0">
              <a:lnSpc>
                <a:spcPts val="1300"/>
              </a:lnSpc>
              <a:buNone/>
              <a:defRPr sz="1100">
                <a:solidFill>
                  <a:srgbClr val="58585A"/>
                </a:solidFill>
                <a:latin typeface="Arial Narrow" panose="020B0606020202030204" pitchFamily="34" charset="0"/>
              </a:defRPr>
            </a:lvl1pPr>
          </a:lstStyle>
          <a:p>
            <a:pPr lvl="0"/>
            <a:r>
              <a:rPr lang="en-US" dirty="0" smtClean="0"/>
              <a:t>Here goes your plain text</a:t>
            </a:r>
            <a:endParaRPr lang="es-ES" dirty="0"/>
          </a:p>
        </p:txBody>
      </p:sp>
      <p:sp>
        <p:nvSpPr>
          <p:cNvPr id="5" name="Picture Placeholder 4"/>
          <p:cNvSpPr>
            <a:spLocks noGrp="1"/>
          </p:cNvSpPr>
          <p:nvPr>
            <p:ph type="pic" sz="quarter" idx="14"/>
          </p:nvPr>
        </p:nvSpPr>
        <p:spPr>
          <a:xfrm>
            <a:off x="4652963" y="850900"/>
            <a:ext cx="663575" cy="663575"/>
          </a:xfrm>
          <a:prstGeom prst="rect">
            <a:avLst/>
          </a:prstGeom>
        </p:spPr>
        <p:txBody>
          <a:bodyPr/>
          <a:lstStyle>
            <a:lvl1pPr>
              <a:defRPr sz="1000"/>
            </a:lvl1pPr>
          </a:lstStyle>
          <a:p>
            <a:endParaRPr lang="es-ES" dirty="0"/>
          </a:p>
        </p:txBody>
      </p:sp>
      <p:sp>
        <p:nvSpPr>
          <p:cNvPr id="8" name="Text Placeholder 8"/>
          <p:cNvSpPr>
            <a:spLocks noGrp="1"/>
          </p:cNvSpPr>
          <p:nvPr>
            <p:ph type="body" sz="quarter" idx="15" hasCustomPrompt="1"/>
          </p:nvPr>
        </p:nvSpPr>
        <p:spPr>
          <a:xfrm>
            <a:off x="5428187" y="2238190"/>
            <a:ext cx="2998694" cy="778053"/>
          </a:xfrm>
          <a:prstGeom prst="rect">
            <a:avLst/>
          </a:prstGeom>
        </p:spPr>
        <p:txBody>
          <a:bodyPr/>
          <a:lstStyle>
            <a:lvl1pPr marL="0" indent="0">
              <a:lnSpc>
                <a:spcPts val="1300"/>
              </a:lnSpc>
              <a:buNone/>
              <a:defRPr sz="1100">
                <a:solidFill>
                  <a:srgbClr val="58585A"/>
                </a:solidFill>
                <a:latin typeface="Arial Narrow" panose="020B0606020202030204" pitchFamily="34" charset="0"/>
              </a:defRPr>
            </a:lvl1pPr>
          </a:lstStyle>
          <a:p>
            <a:pPr lvl="0"/>
            <a:r>
              <a:rPr lang="en-US" dirty="0" smtClean="0"/>
              <a:t>Here goes your plain text</a:t>
            </a:r>
            <a:endParaRPr lang="es-ES" dirty="0"/>
          </a:p>
        </p:txBody>
      </p:sp>
      <p:sp>
        <p:nvSpPr>
          <p:cNvPr id="10" name="Picture Placeholder 4"/>
          <p:cNvSpPr>
            <a:spLocks noGrp="1"/>
          </p:cNvSpPr>
          <p:nvPr>
            <p:ph type="pic" sz="quarter" idx="16"/>
          </p:nvPr>
        </p:nvSpPr>
        <p:spPr>
          <a:xfrm>
            <a:off x="4652963" y="2145919"/>
            <a:ext cx="663575" cy="663575"/>
          </a:xfrm>
          <a:prstGeom prst="rect">
            <a:avLst/>
          </a:prstGeom>
        </p:spPr>
        <p:txBody>
          <a:bodyPr/>
          <a:lstStyle>
            <a:lvl1pPr>
              <a:defRPr sz="1000"/>
            </a:lvl1pPr>
          </a:lstStyle>
          <a:p>
            <a:endParaRPr lang="es-ES" dirty="0"/>
          </a:p>
        </p:txBody>
      </p:sp>
      <p:sp>
        <p:nvSpPr>
          <p:cNvPr id="12" name="Text Placeholder 8"/>
          <p:cNvSpPr>
            <a:spLocks noGrp="1"/>
          </p:cNvSpPr>
          <p:nvPr>
            <p:ph type="body" sz="quarter" idx="17" hasCustomPrompt="1"/>
          </p:nvPr>
        </p:nvSpPr>
        <p:spPr>
          <a:xfrm>
            <a:off x="5428187" y="3568350"/>
            <a:ext cx="2998694" cy="778053"/>
          </a:xfrm>
          <a:prstGeom prst="rect">
            <a:avLst/>
          </a:prstGeom>
        </p:spPr>
        <p:txBody>
          <a:bodyPr/>
          <a:lstStyle>
            <a:lvl1pPr marL="0" indent="0">
              <a:lnSpc>
                <a:spcPts val="1300"/>
              </a:lnSpc>
              <a:buNone/>
              <a:defRPr sz="1100">
                <a:solidFill>
                  <a:srgbClr val="58585A"/>
                </a:solidFill>
                <a:latin typeface="Arial Narrow" panose="020B0606020202030204" pitchFamily="34" charset="0"/>
              </a:defRPr>
            </a:lvl1pPr>
          </a:lstStyle>
          <a:p>
            <a:pPr lvl="0"/>
            <a:r>
              <a:rPr lang="en-US" dirty="0" smtClean="0"/>
              <a:t>Here goes your plain text</a:t>
            </a:r>
            <a:endParaRPr lang="es-ES" dirty="0"/>
          </a:p>
        </p:txBody>
      </p:sp>
      <p:sp>
        <p:nvSpPr>
          <p:cNvPr id="13" name="Picture Placeholder 4"/>
          <p:cNvSpPr>
            <a:spLocks noGrp="1"/>
          </p:cNvSpPr>
          <p:nvPr>
            <p:ph type="pic" sz="quarter" idx="18"/>
          </p:nvPr>
        </p:nvSpPr>
        <p:spPr>
          <a:xfrm>
            <a:off x="4652963" y="3476079"/>
            <a:ext cx="663575" cy="663575"/>
          </a:xfrm>
          <a:prstGeom prst="rect">
            <a:avLst/>
          </a:prstGeom>
        </p:spPr>
        <p:txBody>
          <a:bodyPr/>
          <a:lstStyle>
            <a:lvl1pPr>
              <a:defRPr sz="1000"/>
            </a:lvl1pPr>
          </a:lstStyle>
          <a:p>
            <a:endParaRPr lang="es-ES" dirty="0"/>
          </a:p>
        </p:txBody>
      </p:sp>
      <p:sp>
        <p:nvSpPr>
          <p:cNvPr id="15" name="Text Placeholder 8"/>
          <p:cNvSpPr>
            <a:spLocks noGrp="1"/>
          </p:cNvSpPr>
          <p:nvPr>
            <p:ph type="body" sz="quarter" idx="19" hasCustomPrompt="1"/>
          </p:nvPr>
        </p:nvSpPr>
        <p:spPr>
          <a:xfrm>
            <a:off x="5428187" y="4905571"/>
            <a:ext cx="2998694" cy="778053"/>
          </a:xfrm>
          <a:prstGeom prst="rect">
            <a:avLst/>
          </a:prstGeom>
        </p:spPr>
        <p:txBody>
          <a:bodyPr/>
          <a:lstStyle>
            <a:lvl1pPr marL="0" indent="0">
              <a:lnSpc>
                <a:spcPts val="1300"/>
              </a:lnSpc>
              <a:buNone/>
              <a:defRPr sz="1100">
                <a:solidFill>
                  <a:srgbClr val="58585A"/>
                </a:solidFill>
                <a:latin typeface="Arial Narrow" panose="020B0606020202030204" pitchFamily="34" charset="0"/>
              </a:defRPr>
            </a:lvl1pPr>
          </a:lstStyle>
          <a:p>
            <a:pPr lvl="0"/>
            <a:r>
              <a:rPr lang="en-US" dirty="0" smtClean="0"/>
              <a:t>Here goes your plain text</a:t>
            </a:r>
            <a:endParaRPr lang="es-ES" dirty="0"/>
          </a:p>
        </p:txBody>
      </p:sp>
      <p:sp>
        <p:nvSpPr>
          <p:cNvPr id="16" name="Picture Placeholder 4"/>
          <p:cNvSpPr>
            <a:spLocks noGrp="1"/>
          </p:cNvSpPr>
          <p:nvPr>
            <p:ph type="pic" sz="quarter" idx="20"/>
          </p:nvPr>
        </p:nvSpPr>
        <p:spPr>
          <a:xfrm>
            <a:off x="4652963" y="4813300"/>
            <a:ext cx="663575" cy="663575"/>
          </a:xfrm>
          <a:prstGeom prst="rect">
            <a:avLst/>
          </a:prstGeom>
        </p:spPr>
        <p:txBody>
          <a:bodyPr/>
          <a:lstStyle>
            <a:lvl1pPr>
              <a:defRPr sz="1000"/>
            </a:lvl1pPr>
          </a:lstStyle>
          <a:p>
            <a:endParaRPr lang="es-ES" dirty="0"/>
          </a:p>
        </p:txBody>
      </p:sp>
      <p:sp>
        <p:nvSpPr>
          <p:cNvPr id="21" name="Text Placeholder 20"/>
          <p:cNvSpPr>
            <a:spLocks noGrp="1"/>
          </p:cNvSpPr>
          <p:nvPr>
            <p:ph type="body" sz="quarter" idx="21" hasCustomPrompt="1"/>
          </p:nvPr>
        </p:nvSpPr>
        <p:spPr>
          <a:xfrm>
            <a:off x="5428187" y="1836013"/>
            <a:ext cx="2998787" cy="437765"/>
          </a:xfrm>
          <a:prstGeom prst="rect">
            <a:avLst/>
          </a:prstGeom>
        </p:spPr>
        <p:txBody>
          <a:bodyPr anchor="b"/>
          <a:lstStyle>
            <a:lvl1pPr marL="0" indent="0">
              <a:buNone/>
              <a:defRPr sz="1300" b="1">
                <a:solidFill>
                  <a:srgbClr val="EE5859"/>
                </a:solidFill>
                <a:latin typeface="Arial Narrow" panose="020B0606020202030204" pitchFamily="34" charset="0"/>
              </a:defRPr>
            </a:lvl1pPr>
          </a:lstStyle>
          <a:p>
            <a:pPr lvl="0"/>
            <a:r>
              <a:rPr lang="en-US" dirty="0" smtClean="0"/>
              <a:t>Here goes the title</a:t>
            </a:r>
            <a:endParaRPr lang="es-ES" dirty="0"/>
          </a:p>
        </p:txBody>
      </p:sp>
      <p:sp>
        <p:nvSpPr>
          <p:cNvPr id="22" name="Text Placeholder 20"/>
          <p:cNvSpPr>
            <a:spLocks noGrp="1"/>
          </p:cNvSpPr>
          <p:nvPr>
            <p:ph type="body" sz="quarter" idx="22" hasCustomPrompt="1"/>
          </p:nvPr>
        </p:nvSpPr>
        <p:spPr>
          <a:xfrm>
            <a:off x="5428094" y="3161145"/>
            <a:ext cx="2998787" cy="437765"/>
          </a:xfrm>
          <a:prstGeom prst="rect">
            <a:avLst/>
          </a:prstGeom>
        </p:spPr>
        <p:txBody>
          <a:bodyPr anchor="b"/>
          <a:lstStyle>
            <a:lvl1pPr marL="0" indent="0">
              <a:buNone/>
              <a:defRPr sz="1300" b="1">
                <a:solidFill>
                  <a:srgbClr val="EE5859"/>
                </a:solidFill>
                <a:latin typeface="Arial Narrow" panose="020B0606020202030204" pitchFamily="34" charset="0"/>
              </a:defRPr>
            </a:lvl1pPr>
          </a:lstStyle>
          <a:p>
            <a:pPr lvl="0"/>
            <a:r>
              <a:rPr lang="en-US" dirty="0" smtClean="0"/>
              <a:t>Here goes the title</a:t>
            </a:r>
            <a:endParaRPr lang="es-ES" dirty="0"/>
          </a:p>
        </p:txBody>
      </p:sp>
      <p:sp>
        <p:nvSpPr>
          <p:cNvPr id="23" name="Text Placeholder 20"/>
          <p:cNvSpPr>
            <a:spLocks noGrp="1"/>
          </p:cNvSpPr>
          <p:nvPr>
            <p:ph type="body" sz="quarter" idx="23" hasCustomPrompt="1"/>
          </p:nvPr>
        </p:nvSpPr>
        <p:spPr>
          <a:xfrm>
            <a:off x="5428094" y="4520185"/>
            <a:ext cx="2998787" cy="437765"/>
          </a:xfrm>
          <a:prstGeom prst="rect">
            <a:avLst/>
          </a:prstGeom>
        </p:spPr>
        <p:txBody>
          <a:bodyPr anchor="b"/>
          <a:lstStyle>
            <a:lvl1pPr marL="0" indent="0">
              <a:buNone/>
              <a:defRPr sz="1300" b="1">
                <a:solidFill>
                  <a:srgbClr val="EE5859"/>
                </a:solidFill>
                <a:latin typeface="Arial Narrow" panose="020B0606020202030204" pitchFamily="34" charset="0"/>
              </a:defRPr>
            </a:lvl1pPr>
          </a:lstStyle>
          <a:p>
            <a:pPr lvl="0"/>
            <a:r>
              <a:rPr lang="en-US" dirty="0" smtClean="0"/>
              <a:t>Here goes the title</a:t>
            </a:r>
            <a:endParaRPr lang="es-ES" dirty="0"/>
          </a:p>
        </p:txBody>
      </p:sp>
    </p:spTree>
    <p:extLst>
      <p:ext uri="{BB962C8B-B14F-4D97-AF65-F5344CB8AC3E}">
        <p14:creationId xmlns:p14="http://schemas.microsoft.com/office/powerpoint/2010/main" val="2021409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p2 Left banner &amp;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1907" y="1845250"/>
            <a:ext cx="2941487" cy="2501153"/>
          </a:xfrm>
          <a:prstGeom prst="rect">
            <a:avLst/>
          </a:prstGeom>
        </p:spPr>
        <p:txBody>
          <a:bodyPr anchor="ctr"/>
          <a:lstStyle>
            <a:lvl1pPr algn="l">
              <a:lnSpc>
                <a:spcPts val="4500"/>
              </a:lnSpc>
              <a:defRPr sz="4400" b="1">
                <a:solidFill>
                  <a:srgbClr val="58585A"/>
                </a:solidFill>
                <a:latin typeface="Arial Narrow" panose="020B0606020202030204" pitchFamily="34" charset="0"/>
              </a:defRPr>
            </a:lvl1pPr>
          </a:lstStyle>
          <a:p>
            <a:r>
              <a:rPr lang="en-US" dirty="0" smtClean="0"/>
              <a:t>HERE GOES THE TITLE OF YOU SECTION</a:t>
            </a:r>
            <a:endParaRPr lang="es-ES" dirty="0"/>
          </a:p>
        </p:txBody>
      </p:sp>
      <p:sp>
        <p:nvSpPr>
          <p:cNvPr id="7" name="Picture Placeholder 6"/>
          <p:cNvSpPr>
            <a:spLocks noGrp="1"/>
          </p:cNvSpPr>
          <p:nvPr>
            <p:ph type="pic" sz="quarter" idx="10" hasCustomPrompt="1"/>
          </p:nvPr>
        </p:nvSpPr>
        <p:spPr>
          <a:xfrm>
            <a:off x="3667125" y="198438"/>
            <a:ext cx="5287963" cy="5891212"/>
          </a:xfrm>
          <a:prstGeom prst="rect">
            <a:avLst/>
          </a:prstGeom>
        </p:spPr>
        <p:txBody>
          <a:bodyPr/>
          <a:lstStyle>
            <a:lvl1pPr>
              <a:defRPr>
                <a:latin typeface="Arial Narrow" panose="020B0606020202030204" pitchFamily="34" charset="0"/>
              </a:defRPr>
            </a:lvl1pPr>
          </a:lstStyle>
          <a:p>
            <a:r>
              <a:rPr lang="en-GB" noProof="0" dirty="0" smtClean="0"/>
              <a:t>Click</a:t>
            </a:r>
            <a:r>
              <a:rPr lang="es-ES" dirty="0" smtClean="0"/>
              <a:t> in </a:t>
            </a:r>
            <a:r>
              <a:rPr lang="es-ES" dirty="0" err="1" smtClean="0"/>
              <a:t>the</a:t>
            </a:r>
            <a:r>
              <a:rPr lang="es-ES" dirty="0" smtClean="0"/>
              <a:t> </a:t>
            </a:r>
            <a:r>
              <a:rPr lang="es-ES" dirty="0" err="1" smtClean="0"/>
              <a:t>icon</a:t>
            </a:r>
            <a:r>
              <a:rPr lang="es-ES" dirty="0" smtClean="0"/>
              <a:t> </a:t>
            </a:r>
            <a:r>
              <a:rPr lang="es-ES" dirty="0" err="1" smtClean="0"/>
              <a:t>below</a:t>
            </a:r>
            <a:r>
              <a:rPr lang="es-ES" dirty="0" smtClean="0"/>
              <a:t> to </a:t>
            </a:r>
            <a:r>
              <a:rPr lang="es-ES" dirty="0" err="1" smtClean="0"/>
              <a:t>insert</a:t>
            </a:r>
            <a:r>
              <a:rPr lang="es-ES" dirty="0" smtClean="0"/>
              <a:t> </a:t>
            </a:r>
            <a:r>
              <a:rPr lang="es-ES" dirty="0" err="1" smtClean="0"/>
              <a:t>your</a:t>
            </a:r>
            <a:r>
              <a:rPr lang="es-ES" dirty="0" smtClean="0"/>
              <a:t> </a:t>
            </a:r>
            <a:r>
              <a:rPr lang="es-ES" dirty="0" err="1" smtClean="0"/>
              <a:t>picture</a:t>
            </a:r>
            <a:endParaRPr lang="es-ES" dirty="0"/>
          </a:p>
        </p:txBody>
      </p:sp>
    </p:spTree>
    <p:extLst>
      <p:ext uri="{BB962C8B-B14F-4D97-AF65-F5344CB8AC3E}">
        <p14:creationId xmlns:p14="http://schemas.microsoft.com/office/powerpoint/2010/main" val="30494745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2 Top Banner &amp; Tex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6176" y="266337"/>
            <a:ext cx="8087840" cy="724646"/>
          </a:xfrm>
          <a:prstGeom prst="rect">
            <a:avLst/>
          </a:prstGeom>
        </p:spPr>
        <p:txBody>
          <a:bodyPr anchor="ctr"/>
          <a:lstStyle>
            <a:lvl1pPr algn="l">
              <a:lnSpc>
                <a:spcPts val="4500"/>
              </a:lnSpc>
              <a:defRPr sz="2900" b="1">
                <a:solidFill>
                  <a:srgbClr val="58585A"/>
                </a:solidFill>
                <a:latin typeface="Arial Narrow" panose="020B0606020202030204" pitchFamily="34" charset="0"/>
              </a:defRPr>
            </a:lvl1pPr>
          </a:lstStyle>
          <a:p>
            <a:r>
              <a:rPr lang="en-US" dirty="0" smtClean="0"/>
              <a:t>HERE GOES YOUR TITLE</a:t>
            </a:r>
            <a:endParaRPr lang="es-ES" dirty="0"/>
          </a:p>
        </p:txBody>
      </p:sp>
      <p:sp>
        <p:nvSpPr>
          <p:cNvPr id="3" name="Subtitle 2"/>
          <p:cNvSpPr>
            <a:spLocks noGrp="1"/>
          </p:cNvSpPr>
          <p:nvPr>
            <p:ph type="subTitle" idx="1" hasCustomPrompt="1"/>
          </p:nvPr>
        </p:nvSpPr>
        <p:spPr>
          <a:xfrm>
            <a:off x="386176" y="1443988"/>
            <a:ext cx="8087840" cy="525931"/>
          </a:xfrm>
          <a:prstGeom prst="rect">
            <a:avLst/>
          </a:prstGeom>
        </p:spPr>
        <p:txBody>
          <a:bodyPr anchor="b"/>
          <a:lstStyle>
            <a:lvl1pPr marL="0" indent="0" algn="l">
              <a:buNone/>
              <a:defRPr sz="1700" b="1">
                <a:solidFill>
                  <a:srgbClr val="EE5859"/>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Here goes the header</a:t>
            </a:r>
            <a:endParaRPr lang="es-ES" dirty="0"/>
          </a:p>
        </p:txBody>
      </p:sp>
      <p:sp>
        <p:nvSpPr>
          <p:cNvPr id="9" name="Text Placeholder 8"/>
          <p:cNvSpPr>
            <a:spLocks noGrp="1"/>
          </p:cNvSpPr>
          <p:nvPr>
            <p:ph type="body" sz="quarter" idx="13" hasCustomPrompt="1"/>
          </p:nvPr>
        </p:nvSpPr>
        <p:spPr>
          <a:xfrm>
            <a:off x="386176" y="1969919"/>
            <a:ext cx="8087840" cy="4063235"/>
          </a:xfrm>
          <a:prstGeom prst="rect">
            <a:avLst/>
          </a:prstGeom>
        </p:spPr>
        <p:txBody>
          <a:bodyPr/>
          <a:lstStyle>
            <a:lvl1pPr marL="0" indent="0">
              <a:lnSpc>
                <a:spcPts val="1500"/>
              </a:lnSpc>
              <a:buNone/>
              <a:defRPr sz="1300" baseline="0">
                <a:solidFill>
                  <a:srgbClr val="58585A"/>
                </a:solidFill>
                <a:latin typeface="Arial Narrow" panose="020B0606020202030204" pitchFamily="34" charset="0"/>
              </a:defRPr>
            </a:lvl1pPr>
          </a:lstStyle>
          <a:p>
            <a:pPr lvl="0"/>
            <a:r>
              <a:rPr lang="en-US" dirty="0" smtClean="0"/>
              <a:t>Here goes your plain text</a:t>
            </a:r>
            <a:endParaRPr lang="es-ES" dirty="0"/>
          </a:p>
        </p:txBody>
      </p:sp>
    </p:spTree>
    <p:extLst>
      <p:ext uri="{BB962C8B-B14F-4D97-AF65-F5344CB8AC3E}">
        <p14:creationId xmlns:p14="http://schemas.microsoft.com/office/powerpoint/2010/main" val="1587254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p1 Goodbye slide">
    <p:spTree>
      <p:nvGrpSpPr>
        <p:cNvPr id="1" name=""/>
        <p:cNvGrpSpPr/>
        <p:nvPr/>
      </p:nvGrpSpPr>
      <p:grpSpPr>
        <a:xfrm>
          <a:off x="0" y="0"/>
          <a:ext cx="0" cy="0"/>
          <a:chOff x="0" y="0"/>
          <a:chExt cx="0" cy="0"/>
        </a:xfrm>
      </p:grpSpPr>
      <p:sp>
        <p:nvSpPr>
          <p:cNvPr id="23" name="Title 1"/>
          <p:cNvSpPr txBox="1">
            <a:spLocks/>
          </p:cNvSpPr>
          <p:nvPr userDrawn="1"/>
        </p:nvSpPr>
        <p:spPr>
          <a:xfrm>
            <a:off x="5472699" y="1779705"/>
            <a:ext cx="3323875" cy="1716918"/>
          </a:xfrm>
          <a:prstGeom prst="rect">
            <a:avLst/>
          </a:prstGeom>
        </p:spPr>
        <p:txBody>
          <a:bodyPr anchor="b"/>
          <a:lstStyle>
            <a:lvl1pPr algn="l" defTabSz="914400" rtl="0" eaLnBrk="1" latinLnBrk="0" hangingPunct="1">
              <a:lnSpc>
                <a:spcPts val="3700"/>
              </a:lnSpc>
              <a:spcBef>
                <a:spcPct val="0"/>
              </a:spcBef>
              <a:buNone/>
              <a:defRPr sz="3400" kern="1200">
                <a:solidFill>
                  <a:schemeClr val="bg1"/>
                </a:solidFill>
                <a:latin typeface="Trade Gothic LT Std Bold" panose="00000800000000000000" pitchFamily="50" charset="0"/>
                <a:ea typeface="+mj-ea"/>
                <a:cs typeface="+mj-cs"/>
              </a:defRPr>
            </a:lvl1pPr>
          </a:lstStyle>
          <a:p>
            <a:r>
              <a:rPr lang="en-US" b="1" dirty="0" smtClean="0">
                <a:solidFill>
                  <a:srgbClr val="EE5859"/>
                </a:solidFill>
                <a:latin typeface="Arial Narrow" panose="020B0606020202030204" pitchFamily="34" charset="0"/>
              </a:rPr>
              <a:t>THANK YOU FOR YOUR ATTENTION</a:t>
            </a:r>
            <a:endParaRPr lang="es-ES" b="1" dirty="0">
              <a:solidFill>
                <a:srgbClr val="EE5859"/>
              </a:solidFill>
              <a:latin typeface="Arial Narrow" panose="020B0606020202030204" pitchFamily="34" charset="0"/>
            </a:endParaRPr>
          </a:p>
        </p:txBody>
      </p:sp>
      <p:sp>
        <p:nvSpPr>
          <p:cNvPr id="24" name="Text Placeholder 8"/>
          <p:cNvSpPr>
            <a:spLocks noGrp="1"/>
          </p:cNvSpPr>
          <p:nvPr>
            <p:ph type="body" sz="quarter" idx="13" hasCustomPrompt="1"/>
          </p:nvPr>
        </p:nvSpPr>
        <p:spPr>
          <a:xfrm>
            <a:off x="5535934" y="3525066"/>
            <a:ext cx="3069499" cy="213900"/>
          </a:xfrm>
          <a:prstGeom prst="rect">
            <a:avLst/>
          </a:prstGeom>
        </p:spPr>
        <p:txBody>
          <a:bodyPr/>
          <a:lstStyle>
            <a:lvl1pPr marL="0" indent="0">
              <a:lnSpc>
                <a:spcPct val="100000"/>
              </a:lnSpc>
              <a:buNone/>
              <a:defRPr sz="950" baseline="0">
                <a:solidFill>
                  <a:schemeClr val="bg1"/>
                </a:solidFill>
                <a:latin typeface="Arial Narrow" panose="020B0606020202030204" pitchFamily="34" charset="0"/>
              </a:defRPr>
            </a:lvl1pPr>
          </a:lstStyle>
          <a:p>
            <a:pPr lvl="0"/>
            <a:r>
              <a:rPr lang="en-US" dirty="0" smtClean="0"/>
              <a:t>Name </a:t>
            </a:r>
            <a:r>
              <a:rPr lang="en-US" dirty="0" err="1" smtClean="0"/>
              <a:t>Lastname</a:t>
            </a:r>
            <a:endParaRPr lang="es-ES" dirty="0"/>
          </a:p>
        </p:txBody>
      </p:sp>
      <p:sp>
        <p:nvSpPr>
          <p:cNvPr id="25" name="Text Placeholder 8"/>
          <p:cNvSpPr>
            <a:spLocks noGrp="1"/>
          </p:cNvSpPr>
          <p:nvPr>
            <p:ph type="body" sz="quarter" idx="14" hasCustomPrompt="1"/>
          </p:nvPr>
        </p:nvSpPr>
        <p:spPr>
          <a:xfrm>
            <a:off x="5727079" y="3767409"/>
            <a:ext cx="3069499" cy="366764"/>
          </a:xfrm>
          <a:prstGeom prst="rect">
            <a:avLst/>
          </a:prstGeom>
        </p:spPr>
        <p:txBody>
          <a:bodyPr/>
          <a:lstStyle>
            <a:lvl1pPr marL="0" indent="0">
              <a:lnSpc>
                <a:spcPct val="100000"/>
              </a:lnSpc>
              <a:spcBef>
                <a:spcPts val="0"/>
              </a:spcBef>
              <a:buNone/>
              <a:defRPr sz="950" baseline="0">
                <a:solidFill>
                  <a:schemeClr val="bg1"/>
                </a:solidFill>
                <a:latin typeface="Arial Narrow" panose="020B0606020202030204" pitchFamily="34" charset="0"/>
              </a:defRPr>
            </a:lvl1pPr>
          </a:lstStyle>
          <a:p>
            <a:pPr lvl="0"/>
            <a:r>
              <a:rPr lang="en-US" dirty="0" smtClean="0"/>
              <a:t>Mobile Telephone</a:t>
            </a:r>
          </a:p>
          <a:p>
            <a:pPr lvl="0"/>
            <a:r>
              <a:rPr lang="en-US" dirty="0" smtClean="0"/>
              <a:t>Desktop Telephone</a:t>
            </a:r>
          </a:p>
        </p:txBody>
      </p:sp>
      <p:sp>
        <p:nvSpPr>
          <p:cNvPr id="26" name="Text Placeholder 8"/>
          <p:cNvSpPr>
            <a:spLocks noGrp="1"/>
          </p:cNvSpPr>
          <p:nvPr>
            <p:ph type="body" sz="quarter" idx="15" hasCustomPrompt="1"/>
          </p:nvPr>
        </p:nvSpPr>
        <p:spPr>
          <a:xfrm>
            <a:off x="5727079" y="4134173"/>
            <a:ext cx="3069499" cy="213900"/>
          </a:xfrm>
          <a:prstGeom prst="rect">
            <a:avLst/>
          </a:prstGeom>
        </p:spPr>
        <p:txBody>
          <a:bodyPr/>
          <a:lstStyle>
            <a:lvl1pPr marL="0" indent="0">
              <a:lnSpc>
                <a:spcPct val="100000"/>
              </a:lnSpc>
              <a:buNone/>
              <a:defRPr sz="950">
                <a:solidFill>
                  <a:schemeClr val="bg1"/>
                </a:solidFill>
                <a:latin typeface="Arial Narrow" panose="020B0606020202030204" pitchFamily="34" charset="0"/>
              </a:defRPr>
            </a:lvl1pPr>
          </a:lstStyle>
          <a:p>
            <a:pPr lvl="0"/>
            <a:r>
              <a:rPr lang="en-US" dirty="0" smtClean="0"/>
              <a:t>name.lastname@impact-initiatives.org</a:t>
            </a:r>
            <a:endParaRPr lang="es-ES" dirty="0"/>
          </a:p>
        </p:txBody>
      </p:sp>
      <p:sp>
        <p:nvSpPr>
          <p:cNvPr id="27" name="Text Placeholder 8"/>
          <p:cNvSpPr>
            <a:spLocks noGrp="1"/>
          </p:cNvSpPr>
          <p:nvPr>
            <p:ph type="body" sz="quarter" idx="16" hasCustomPrompt="1"/>
          </p:nvPr>
        </p:nvSpPr>
        <p:spPr>
          <a:xfrm>
            <a:off x="5727078" y="4348073"/>
            <a:ext cx="3069499" cy="213900"/>
          </a:xfrm>
          <a:prstGeom prst="rect">
            <a:avLst/>
          </a:prstGeom>
        </p:spPr>
        <p:txBody>
          <a:bodyPr/>
          <a:lstStyle>
            <a:lvl1pPr marL="0" indent="0">
              <a:lnSpc>
                <a:spcPct val="100000"/>
              </a:lnSpc>
              <a:buNone/>
              <a:defRPr sz="950" baseline="0">
                <a:solidFill>
                  <a:schemeClr val="bg1"/>
                </a:solidFill>
                <a:latin typeface="Arial Narrow" panose="020B0606020202030204" pitchFamily="34" charset="0"/>
              </a:defRPr>
            </a:lvl1pPr>
          </a:lstStyle>
          <a:p>
            <a:pPr lvl="0"/>
            <a:r>
              <a:rPr lang="en-US" dirty="0" smtClean="0"/>
              <a:t>skype user name</a:t>
            </a:r>
            <a:endParaRPr lang="es-ES" dirty="0"/>
          </a:p>
        </p:txBody>
      </p:sp>
      <p:sp>
        <p:nvSpPr>
          <p:cNvPr id="28" name="Text Placeholder 8"/>
          <p:cNvSpPr>
            <a:spLocks noGrp="1"/>
          </p:cNvSpPr>
          <p:nvPr>
            <p:ph type="body" sz="quarter" idx="17" hasCustomPrompt="1"/>
          </p:nvPr>
        </p:nvSpPr>
        <p:spPr>
          <a:xfrm>
            <a:off x="5727077" y="4561973"/>
            <a:ext cx="3069499" cy="213900"/>
          </a:xfrm>
          <a:prstGeom prst="rect">
            <a:avLst/>
          </a:prstGeom>
        </p:spPr>
        <p:txBody>
          <a:bodyPr/>
          <a:lstStyle>
            <a:lvl1pPr marL="0" indent="0">
              <a:lnSpc>
                <a:spcPct val="100000"/>
              </a:lnSpc>
              <a:buNone/>
              <a:defRPr sz="950">
                <a:solidFill>
                  <a:schemeClr val="bg1"/>
                </a:solidFill>
                <a:latin typeface="Arial Narrow" panose="020B0606020202030204" pitchFamily="34" charset="0"/>
              </a:defRPr>
            </a:lvl1pPr>
          </a:lstStyle>
          <a:p>
            <a:pPr lvl="0"/>
            <a:r>
              <a:rPr lang="en-US" dirty="0" smtClean="0"/>
              <a:t>www.impact-initiatives.org</a:t>
            </a:r>
            <a:endParaRPr lang="es-ES" dirty="0"/>
          </a:p>
        </p:txBody>
      </p:sp>
      <p:sp>
        <p:nvSpPr>
          <p:cNvPr id="29" name="Text Placeholder 8"/>
          <p:cNvSpPr>
            <a:spLocks noGrp="1"/>
          </p:cNvSpPr>
          <p:nvPr>
            <p:ph type="body" sz="quarter" idx="18" hasCustomPrompt="1"/>
          </p:nvPr>
        </p:nvSpPr>
        <p:spPr>
          <a:xfrm>
            <a:off x="5727076" y="4790051"/>
            <a:ext cx="3069499" cy="213900"/>
          </a:xfrm>
          <a:prstGeom prst="rect">
            <a:avLst/>
          </a:prstGeom>
        </p:spPr>
        <p:txBody>
          <a:bodyPr/>
          <a:lstStyle>
            <a:lvl1pPr marL="0" indent="0">
              <a:lnSpc>
                <a:spcPct val="100000"/>
              </a:lnSpc>
              <a:buNone/>
              <a:defRPr sz="950">
                <a:solidFill>
                  <a:schemeClr val="bg1"/>
                </a:solidFill>
                <a:latin typeface="Arial Narrow" panose="020B0606020202030204" pitchFamily="34" charset="0"/>
              </a:defRPr>
            </a:lvl1pPr>
          </a:lstStyle>
          <a:p>
            <a:pPr lvl="0"/>
            <a:r>
              <a:rPr lang="en-US" dirty="0" smtClean="0"/>
              <a:t>IMPACT Initiatives</a:t>
            </a:r>
            <a:endParaRPr lang="es-ES" dirty="0"/>
          </a:p>
        </p:txBody>
      </p:sp>
      <p:sp>
        <p:nvSpPr>
          <p:cNvPr id="30" name="Text Placeholder 8"/>
          <p:cNvSpPr>
            <a:spLocks noGrp="1"/>
          </p:cNvSpPr>
          <p:nvPr>
            <p:ph type="body" sz="quarter" idx="19" hasCustomPrompt="1"/>
          </p:nvPr>
        </p:nvSpPr>
        <p:spPr>
          <a:xfrm>
            <a:off x="5727075" y="5018129"/>
            <a:ext cx="3069499" cy="213900"/>
          </a:xfrm>
          <a:prstGeom prst="rect">
            <a:avLst/>
          </a:prstGeom>
        </p:spPr>
        <p:txBody>
          <a:bodyPr/>
          <a:lstStyle>
            <a:lvl1pPr marL="0" indent="0">
              <a:lnSpc>
                <a:spcPct val="100000"/>
              </a:lnSpc>
              <a:buNone/>
              <a:defRPr sz="950">
                <a:solidFill>
                  <a:schemeClr val="bg1"/>
                </a:solidFill>
                <a:latin typeface="Arial Narrow" panose="020B0606020202030204" pitchFamily="34" charset="0"/>
              </a:defRPr>
            </a:lvl1pPr>
          </a:lstStyle>
          <a:p>
            <a:pPr lvl="0"/>
            <a:r>
              <a:rPr lang="en-US" dirty="0" smtClean="0"/>
              <a:t>@</a:t>
            </a:r>
            <a:r>
              <a:rPr lang="en-US" dirty="0" err="1" smtClean="0"/>
              <a:t>IMPACT_init</a:t>
            </a:r>
            <a:endParaRPr lang="es-ES" dirty="0"/>
          </a:p>
        </p:txBody>
      </p:sp>
      <p:pic>
        <p:nvPicPr>
          <p:cNvPr id="31" name="Picture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17908" y="3817681"/>
            <a:ext cx="139097" cy="139097"/>
          </a:xfrm>
          <a:prstGeom prst="rect">
            <a:avLst/>
          </a:prstGeom>
        </p:spPr>
      </p:pic>
      <p:pic>
        <p:nvPicPr>
          <p:cNvPr id="32" name="Picture 3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11915" y="4199661"/>
            <a:ext cx="142572" cy="98019"/>
          </a:xfrm>
          <a:prstGeom prst="rect">
            <a:avLst/>
          </a:prstGeom>
        </p:spPr>
      </p:pic>
      <p:pic>
        <p:nvPicPr>
          <p:cNvPr id="33" name="Picture 3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03612" y="4393774"/>
            <a:ext cx="130921" cy="130921"/>
          </a:xfrm>
          <a:prstGeom prst="rect">
            <a:avLst/>
          </a:prstGeom>
        </p:spPr>
      </p:pic>
      <p:pic>
        <p:nvPicPr>
          <p:cNvPr id="34" name="Picture 3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606616" y="4605381"/>
            <a:ext cx="147872" cy="147872"/>
          </a:xfrm>
          <a:prstGeom prst="rect">
            <a:avLst/>
          </a:prstGeom>
        </p:spPr>
      </p:pic>
      <p:pic>
        <p:nvPicPr>
          <p:cNvPr id="35" name="Picture 3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617279" y="4833939"/>
            <a:ext cx="138520" cy="138520"/>
          </a:xfrm>
          <a:prstGeom prst="rect">
            <a:avLst/>
          </a:prstGeom>
        </p:spPr>
      </p:pic>
      <p:pic>
        <p:nvPicPr>
          <p:cNvPr id="36" name="Picture 35"/>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603612" y="5085917"/>
            <a:ext cx="168361" cy="117852"/>
          </a:xfrm>
          <a:prstGeom prst="rect">
            <a:avLst/>
          </a:prstGeom>
        </p:spPr>
      </p:pic>
      <p:cxnSp>
        <p:nvCxnSpPr>
          <p:cNvPr id="37" name="Straight Connector 36"/>
          <p:cNvCxnSpPr/>
          <p:nvPr userDrawn="1"/>
        </p:nvCxnSpPr>
        <p:spPr>
          <a:xfrm>
            <a:off x="5167909" y="2270286"/>
            <a:ext cx="0" cy="3273866"/>
          </a:xfrm>
          <a:prstGeom prst="line">
            <a:avLst/>
          </a:prstGeom>
          <a:ln w="161925">
            <a:solidFill>
              <a:srgbClr val="EE58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6803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p2 Top Banner &amp;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6176" y="266337"/>
            <a:ext cx="8087840" cy="724646"/>
          </a:xfrm>
          <a:prstGeom prst="rect">
            <a:avLst/>
          </a:prstGeom>
        </p:spPr>
        <p:txBody>
          <a:bodyPr anchor="ctr"/>
          <a:lstStyle>
            <a:lvl1pPr algn="l">
              <a:lnSpc>
                <a:spcPts val="4500"/>
              </a:lnSpc>
              <a:defRPr sz="2900" b="1" baseline="0">
                <a:solidFill>
                  <a:srgbClr val="58585A"/>
                </a:solidFill>
                <a:latin typeface="Arial Narrow" panose="020B0606020202030204" pitchFamily="34" charset="0"/>
              </a:defRPr>
            </a:lvl1pPr>
          </a:lstStyle>
          <a:p>
            <a:r>
              <a:rPr lang="en-US" dirty="0" smtClean="0"/>
              <a:t>HERE GOES YOUR TITLE</a:t>
            </a:r>
            <a:endParaRPr lang="es-ES" dirty="0"/>
          </a:p>
        </p:txBody>
      </p:sp>
      <p:sp>
        <p:nvSpPr>
          <p:cNvPr id="5" name="Picture Placeholder 4"/>
          <p:cNvSpPr>
            <a:spLocks noGrp="1"/>
          </p:cNvSpPr>
          <p:nvPr>
            <p:ph type="pic" sz="quarter" idx="10" hasCustomPrompt="1"/>
          </p:nvPr>
        </p:nvSpPr>
        <p:spPr>
          <a:xfrm>
            <a:off x="84138" y="1357313"/>
            <a:ext cx="8966200" cy="4826000"/>
          </a:xfrm>
          <a:prstGeom prst="rect">
            <a:avLst/>
          </a:prstGeom>
        </p:spPr>
        <p:txBody>
          <a:bodyPr/>
          <a:lstStyle>
            <a:lvl1pPr>
              <a:defRPr baseline="0">
                <a:latin typeface="Arial Narrow" panose="020B0606020202030204" pitchFamily="34" charset="0"/>
              </a:defRPr>
            </a:lvl1pPr>
          </a:lstStyle>
          <a:p>
            <a:r>
              <a:rPr lang="es-ES" dirty="0" err="1" smtClean="0"/>
              <a:t>Click</a:t>
            </a:r>
            <a:r>
              <a:rPr lang="es-ES" dirty="0" smtClean="0"/>
              <a:t> in </a:t>
            </a:r>
            <a:r>
              <a:rPr lang="es-ES" dirty="0" err="1" smtClean="0"/>
              <a:t>the</a:t>
            </a:r>
            <a:r>
              <a:rPr lang="es-ES" dirty="0" smtClean="0"/>
              <a:t> </a:t>
            </a:r>
            <a:r>
              <a:rPr lang="es-ES" dirty="0" err="1" smtClean="0"/>
              <a:t>icon</a:t>
            </a:r>
            <a:r>
              <a:rPr lang="es-ES" dirty="0" smtClean="0"/>
              <a:t> </a:t>
            </a:r>
            <a:r>
              <a:rPr lang="es-ES" dirty="0" err="1" smtClean="0"/>
              <a:t>below</a:t>
            </a:r>
            <a:r>
              <a:rPr lang="es-ES" dirty="0" smtClean="0"/>
              <a:t> to </a:t>
            </a:r>
            <a:r>
              <a:rPr lang="es-ES" dirty="0" err="1" smtClean="0"/>
              <a:t>insert</a:t>
            </a:r>
            <a:r>
              <a:rPr lang="es-ES" dirty="0" smtClean="0"/>
              <a:t> </a:t>
            </a:r>
            <a:r>
              <a:rPr lang="es-ES" dirty="0" err="1" smtClean="0"/>
              <a:t>your</a:t>
            </a:r>
            <a:r>
              <a:rPr lang="es-ES" dirty="0" smtClean="0"/>
              <a:t> </a:t>
            </a:r>
            <a:r>
              <a:rPr lang="es-ES" dirty="0" err="1" smtClean="0"/>
              <a:t>picture</a:t>
            </a:r>
            <a:endParaRPr lang="es-ES" dirty="0"/>
          </a:p>
        </p:txBody>
      </p:sp>
    </p:spTree>
    <p:extLst>
      <p:ext uri="{BB962C8B-B14F-4D97-AF65-F5344CB8AC3E}">
        <p14:creationId xmlns:p14="http://schemas.microsoft.com/office/powerpoint/2010/main" val="32062882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p2 Top Banner, Texts &amp; Ic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6176" y="266337"/>
            <a:ext cx="8087840" cy="724646"/>
          </a:xfrm>
          <a:prstGeom prst="rect">
            <a:avLst/>
          </a:prstGeom>
        </p:spPr>
        <p:txBody>
          <a:bodyPr anchor="ctr"/>
          <a:lstStyle>
            <a:lvl1pPr algn="l">
              <a:lnSpc>
                <a:spcPts val="4500"/>
              </a:lnSpc>
              <a:defRPr sz="2900" b="1">
                <a:solidFill>
                  <a:srgbClr val="58585A"/>
                </a:solidFill>
                <a:latin typeface="Arial Narrow" panose="020B0606020202030204" pitchFamily="34" charset="0"/>
              </a:defRPr>
            </a:lvl1pPr>
          </a:lstStyle>
          <a:p>
            <a:r>
              <a:rPr lang="en-US" dirty="0" smtClean="0"/>
              <a:t>HERE GOES YOUR TITLE</a:t>
            </a:r>
            <a:endParaRPr lang="es-ES" dirty="0"/>
          </a:p>
        </p:txBody>
      </p:sp>
      <p:sp>
        <p:nvSpPr>
          <p:cNvPr id="4" name="Subtitle 2"/>
          <p:cNvSpPr>
            <a:spLocks noGrp="1"/>
          </p:cNvSpPr>
          <p:nvPr>
            <p:ph type="subTitle" idx="1" hasCustomPrompt="1"/>
          </p:nvPr>
        </p:nvSpPr>
        <p:spPr>
          <a:xfrm>
            <a:off x="514350" y="3052113"/>
            <a:ext cx="1568450" cy="525931"/>
          </a:xfrm>
          <a:prstGeom prst="rect">
            <a:avLst/>
          </a:prstGeom>
        </p:spPr>
        <p:txBody>
          <a:bodyPr anchor="b"/>
          <a:lstStyle>
            <a:lvl1pPr marL="0" indent="0" algn="ctr">
              <a:lnSpc>
                <a:spcPts val="1500"/>
              </a:lnSpc>
              <a:buNone/>
              <a:defRPr sz="1200" b="1">
                <a:solidFill>
                  <a:srgbClr val="EE5859"/>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HERE YOU PASTE YOUR HEADER</a:t>
            </a:r>
            <a:endParaRPr lang="es-ES" dirty="0"/>
          </a:p>
        </p:txBody>
      </p:sp>
      <p:sp>
        <p:nvSpPr>
          <p:cNvPr id="6" name="Text Placeholder 8"/>
          <p:cNvSpPr>
            <a:spLocks noGrp="1"/>
          </p:cNvSpPr>
          <p:nvPr>
            <p:ph type="body" sz="quarter" idx="13" hasCustomPrompt="1"/>
          </p:nvPr>
        </p:nvSpPr>
        <p:spPr>
          <a:xfrm>
            <a:off x="514350" y="3546294"/>
            <a:ext cx="1568450" cy="1730556"/>
          </a:xfrm>
          <a:prstGeom prst="rect">
            <a:avLst/>
          </a:prstGeom>
        </p:spPr>
        <p:txBody>
          <a:bodyPr/>
          <a:lstStyle>
            <a:lvl1pPr marL="0" indent="0" algn="ctr">
              <a:lnSpc>
                <a:spcPts val="1200"/>
              </a:lnSpc>
              <a:buNone/>
              <a:defRPr sz="1100" baseline="0">
                <a:solidFill>
                  <a:srgbClr val="58585A"/>
                </a:solidFill>
                <a:latin typeface="Arial Narrow" panose="020B0606020202030204" pitchFamily="34" charset="0"/>
              </a:defRPr>
            </a:lvl1pPr>
          </a:lstStyle>
          <a:p>
            <a:pPr lvl="0"/>
            <a:r>
              <a:rPr lang="en-US" dirty="0" smtClean="0"/>
              <a:t>Here goes your plain text</a:t>
            </a:r>
            <a:endParaRPr lang="es-ES" dirty="0"/>
          </a:p>
        </p:txBody>
      </p:sp>
      <p:sp>
        <p:nvSpPr>
          <p:cNvPr id="7" name="Picture Placeholder 4"/>
          <p:cNvSpPr>
            <a:spLocks noGrp="1"/>
          </p:cNvSpPr>
          <p:nvPr>
            <p:ph type="pic" sz="quarter" idx="14"/>
          </p:nvPr>
        </p:nvSpPr>
        <p:spPr>
          <a:xfrm>
            <a:off x="995363" y="2299638"/>
            <a:ext cx="663575" cy="663575"/>
          </a:xfrm>
          <a:prstGeom prst="rect">
            <a:avLst/>
          </a:prstGeom>
        </p:spPr>
        <p:txBody>
          <a:bodyPr/>
          <a:lstStyle>
            <a:lvl1pPr>
              <a:defRPr sz="1000"/>
            </a:lvl1pPr>
          </a:lstStyle>
          <a:p>
            <a:endParaRPr lang="es-ES" dirty="0"/>
          </a:p>
        </p:txBody>
      </p:sp>
      <p:sp>
        <p:nvSpPr>
          <p:cNvPr id="9" name="Text Placeholder 8"/>
          <p:cNvSpPr>
            <a:spLocks noGrp="1"/>
          </p:cNvSpPr>
          <p:nvPr>
            <p:ph type="body" sz="quarter" idx="15" hasCustomPrompt="1"/>
          </p:nvPr>
        </p:nvSpPr>
        <p:spPr>
          <a:xfrm>
            <a:off x="2635250" y="3546294"/>
            <a:ext cx="1568450" cy="1730556"/>
          </a:xfrm>
          <a:prstGeom prst="rect">
            <a:avLst/>
          </a:prstGeom>
        </p:spPr>
        <p:txBody>
          <a:bodyPr/>
          <a:lstStyle>
            <a:lvl1pPr marL="0" indent="0" algn="ctr">
              <a:lnSpc>
                <a:spcPts val="1200"/>
              </a:lnSpc>
              <a:buNone/>
              <a:defRPr sz="1100">
                <a:solidFill>
                  <a:srgbClr val="58585A"/>
                </a:solidFill>
                <a:latin typeface="Arial Narrow" panose="020B0606020202030204" pitchFamily="34" charset="0"/>
              </a:defRPr>
            </a:lvl1pPr>
          </a:lstStyle>
          <a:p>
            <a:pPr lvl="0"/>
            <a:r>
              <a:rPr lang="en-US" dirty="0" smtClean="0"/>
              <a:t>Here goes your plain text</a:t>
            </a:r>
            <a:endParaRPr lang="es-ES" dirty="0"/>
          </a:p>
        </p:txBody>
      </p:sp>
      <p:sp>
        <p:nvSpPr>
          <p:cNvPr id="10" name="Picture Placeholder 4"/>
          <p:cNvSpPr>
            <a:spLocks noGrp="1"/>
          </p:cNvSpPr>
          <p:nvPr>
            <p:ph type="pic" sz="quarter" idx="16"/>
          </p:nvPr>
        </p:nvSpPr>
        <p:spPr>
          <a:xfrm>
            <a:off x="3116263" y="2299638"/>
            <a:ext cx="663575" cy="663575"/>
          </a:xfrm>
          <a:prstGeom prst="rect">
            <a:avLst/>
          </a:prstGeom>
        </p:spPr>
        <p:txBody>
          <a:bodyPr/>
          <a:lstStyle>
            <a:lvl1pPr>
              <a:defRPr sz="1000"/>
            </a:lvl1pPr>
          </a:lstStyle>
          <a:p>
            <a:endParaRPr lang="es-ES" dirty="0"/>
          </a:p>
        </p:txBody>
      </p:sp>
      <p:sp>
        <p:nvSpPr>
          <p:cNvPr id="12" name="Text Placeholder 8"/>
          <p:cNvSpPr>
            <a:spLocks noGrp="1"/>
          </p:cNvSpPr>
          <p:nvPr>
            <p:ph type="body" sz="quarter" idx="17" hasCustomPrompt="1"/>
          </p:nvPr>
        </p:nvSpPr>
        <p:spPr>
          <a:xfrm>
            <a:off x="4756150" y="3546294"/>
            <a:ext cx="1568450" cy="1730556"/>
          </a:xfrm>
          <a:prstGeom prst="rect">
            <a:avLst/>
          </a:prstGeom>
        </p:spPr>
        <p:txBody>
          <a:bodyPr/>
          <a:lstStyle>
            <a:lvl1pPr marL="0" indent="0" algn="ctr">
              <a:lnSpc>
                <a:spcPts val="1200"/>
              </a:lnSpc>
              <a:buNone/>
              <a:defRPr sz="1100">
                <a:solidFill>
                  <a:srgbClr val="58585A"/>
                </a:solidFill>
                <a:latin typeface="Arial Narrow" panose="020B0606020202030204" pitchFamily="34" charset="0"/>
              </a:defRPr>
            </a:lvl1pPr>
          </a:lstStyle>
          <a:p>
            <a:pPr lvl="0"/>
            <a:r>
              <a:rPr lang="en-US" dirty="0" smtClean="0"/>
              <a:t>Here goes your plain text</a:t>
            </a:r>
            <a:endParaRPr lang="es-ES" dirty="0"/>
          </a:p>
        </p:txBody>
      </p:sp>
      <p:sp>
        <p:nvSpPr>
          <p:cNvPr id="13" name="Picture Placeholder 4"/>
          <p:cNvSpPr>
            <a:spLocks noGrp="1"/>
          </p:cNvSpPr>
          <p:nvPr>
            <p:ph type="pic" sz="quarter" idx="18"/>
          </p:nvPr>
        </p:nvSpPr>
        <p:spPr>
          <a:xfrm>
            <a:off x="5237163" y="2299638"/>
            <a:ext cx="663575" cy="663575"/>
          </a:xfrm>
          <a:prstGeom prst="rect">
            <a:avLst/>
          </a:prstGeom>
        </p:spPr>
        <p:txBody>
          <a:bodyPr/>
          <a:lstStyle>
            <a:lvl1pPr>
              <a:defRPr sz="1000"/>
            </a:lvl1pPr>
          </a:lstStyle>
          <a:p>
            <a:endParaRPr lang="es-ES" dirty="0"/>
          </a:p>
        </p:txBody>
      </p:sp>
      <p:sp>
        <p:nvSpPr>
          <p:cNvPr id="15" name="Text Placeholder 8"/>
          <p:cNvSpPr>
            <a:spLocks noGrp="1"/>
          </p:cNvSpPr>
          <p:nvPr>
            <p:ph type="body" sz="quarter" idx="19" hasCustomPrompt="1"/>
          </p:nvPr>
        </p:nvSpPr>
        <p:spPr>
          <a:xfrm>
            <a:off x="6877050" y="3546294"/>
            <a:ext cx="1568450" cy="1730556"/>
          </a:xfrm>
          <a:prstGeom prst="rect">
            <a:avLst/>
          </a:prstGeom>
        </p:spPr>
        <p:txBody>
          <a:bodyPr/>
          <a:lstStyle>
            <a:lvl1pPr marL="0" indent="0" algn="ctr">
              <a:lnSpc>
                <a:spcPts val="1200"/>
              </a:lnSpc>
              <a:buNone/>
              <a:defRPr sz="1100">
                <a:solidFill>
                  <a:srgbClr val="58585A"/>
                </a:solidFill>
                <a:latin typeface="Arial Narrow" panose="020B0606020202030204" pitchFamily="34" charset="0"/>
              </a:defRPr>
            </a:lvl1pPr>
          </a:lstStyle>
          <a:p>
            <a:pPr lvl="0"/>
            <a:r>
              <a:rPr lang="en-US" dirty="0" smtClean="0"/>
              <a:t>Here goes your plain text</a:t>
            </a:r>
            <a:endParaRPr lang="es-ES" dirty="0"/>
          </a:p>
        </p:txBody>
      </p:sp>
      <p:sp>
        <p:nvSpPr>
          <p:cNvPr id="16" name="Picture Placeholder 4"/>
          <p:cNvSpPr>
            <a:spLocks noGrp="1"/>
          </p:cNvSpPr>
          <p:nvPr>
            <p:ph type="pic" sz="quarter" idx="20"/>
          </p:nvPr>
        </p:nvSpPr>
        <p:spPr>
          <a:xfrm>
            <a:off x="7358063" y="2299638"/>
            <a:ext cx="663575" cy="663575"/>
          </a:xfrm>
          <a:prstGeom prst="rect">
            <a:avLst/>
          </a:prstGeom>
        </p:spPr>
        <p:txBody>
          <a:bodyPr/>
          <a:lstStyle>
            <a:lvl1pPr>
              <a:defRPr sz="1000"/>
            </a:lvl1pPr>
          </a:lstStyle>
          <a:p>
            <a:endParaRPr lang="es-ES" dirty="0"/>
          </a:p>
        </p:txBody>
      </p:sp>
      <p:sp>
        <p:nvSpPr>
          <p:cNvPr id="17" name="Text Placeholder 16"/>
          <p:cNvSpPr>
            <a:spLocks noGrp="1"/>
          </p:cNvSpPr>
          <p:nvPr>
            <p:ph type="body" sz="quarter" idx="21" hasCustomPrompt="1"/>
          </p:nvPr>
        </p:nvSpPr>
        <p:spPr>
          <a:xfrm>
            <a:off x="2635250" y="3129720"/>
            <a:ext cx="1568450" cy="448324"/>
          </a:xfrm>
          <a:prstGeom prst="rect">
            <a:avLst/>
          </a:prstGeom>
        </p:spPr>
        <p:txBody>
          <a:bodyPr anchor="b"/>
          <a:lstStyle>
            <a:lvl1pPr marL="0" indent="0" algn="ctr">
              <a:lnSpc>
                <a:spcPts val="1500"/>
              </a:lnSpc>
              <a:buNone/>
              <a:defRPr sz="1200" b="1">
                <a:solidFill>
                  <a:srgbClr val="EE5859"/>
                </a:solidFill>
                <a:latin typeface="Arial Narrow" panose="020B0606020202030204" pitchFamily="34" charset="0"/>
              </a:defRPr>
            </a:lvl1pPr>
          </a:lstStyle>
          <a:p>
            <a:pPr lvl="0"/>
            <a:r>
              <a:rPr lang="en-US" dirty="0" smtClean="0"/>
              <a:t>HERE YOU PASTE YOUR HEADER</a:t>
            </a:r>
            <a:endParaRPr lang="es-ES" dirty="0"/>
          </a:p>
        </p:txBody>
      </p:sp>
      <p:sp>
        <p:nvSpPr>
          <p:cNvPr id="18" name="Text Placeholder 16"/>
          <p:cNvSpPr>
            <a:spLocks noGrp="1"/>
          </p:cNvSpPr>
          <p:nvPr>
            <p:ph type="body" sz="quarter" idx="22" hasCustomPrompt="1"/>
          </p:nvPr>
        </p:nvSpPr>
        <p:spPr>
          <a:xfrm>
            <a:off x="4756150" y="3129720"/>
            <a:ext cx="1568450" cy="448324"/>
          </a:xfrm>
          <a:prstGeom prst="rect">
            <a:avLst/>
          </a:prstGeom>
        </p:spPr>
        <p:txBody>
          <a:bodyPr anchor="b"/>
          <a:lstStyle>
            <a:lvl1pPr marL="0" indent="0" algn="ctr">
              <a:lnSpc>
                <a:spcPts val="1500"/>
              </a:lnSpc>
              <a:buNone/>
              <a:defRPr sz="1200" b="1" baseline="0">
                <a:solidFill>
                  <a:srgbClr val="EE5859"/>
                </a:solidFill>
                <a:latin typeface="Arial Narrow" panose="020B0606020202030204" pitchFamily="34" charset="0"/>
              </a:defRPr>
            </a:lvl1pPr>
          </a:lstStyle>
          <a:p>
            <a:pPr lvl="0"/>
            <a:r>
              <a:rPr lang="en-US" dirty="0" smtClean="0"/>
              <a:t>HERE YOU PASTE YOUR HEADER</a:t>
            </a:r>
            <a:endParaRPr lang="es-ES" dirty="0"/>
          </a:p>
        </p:txBody>
      </p:sp>
      <p:sp>
        <p:nvSpPr>
          <p:cNvPr id="19" name="Text Placeholder 16"/>
          <p:cNvSpPr>
            <a:spLocks noGrp="1"/>
          </p:cNvSpPr>
          <p:nvPr>
            <p:ph type="body" sz="quarter" idx="23" hasCustomPrompt="1"/>
          </p:nvPr>
        </p:nvSpPr>
        <p:spPr>
          <a:xfrm>
            <a:off x="6877050" y="3138180"/>
            <a:ext cx="1568450" cy="448324"/>
          </a:xfrm>
          <a:prstGeom prst="rect">
            <a:avLst/>
          </a:prstGeom>
        </p:spPr>
        <p:txBody>
          <a:bodyPr anchor="b"/>
          <a:lstStyle>
            <a:lvl1pPr marL="0" indent="0" algn="ctr">
              <a:lnSpc>
                <a:spcPts val="1500"/>
              </a:lnSpc>
              <a:buNone/>
              <a:defRPr sz="1200" b="1" baseline="0">
                <a:solidFill>
                  <a:srgbClr val="EE5859"/>
                </a:solidFill>
                <a:latin typeface="Arial Narrow" panose="020B0606020202030204" pitchFamily="34" charset="0"/>
              </a:defRPr>
            </a:lvl1pPr>
          </a:lstStyle>
          <a:p>
            <a:pPr lvl="0"/>
            <a:r>
              <a:rPr lang="en-US" dirty="0" smtClean="0"/>
              <a:t>HERE YOU PASTE YOUR HEADER</a:t>
            </a:r>
            <a:endParaRPr lang="es-ES" dirty="0"/>
          </a:p>
        </p:txBody>
      </p:sp>
    </p:spTree>
    <p:extLst>
      <p:ext uri="{BB962C8B-B14F-4D97-AF65-F5344CB8AC3E}">
        <p14:creationId xmlns:p14="http://schemas.microsoft.com/office/powerpoint/2010/main" val="10436894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p2 Top Banner 4 Boxes + Texts">
    <p:spTree>
      <p:nvGrpSpPr>
        <p:cNvPr id="1" name=""/>
        <p:cNvGrpSpPr/>
        <p:nvPr/>
      </p:nvGrpSpPr>
      <p:grpSpPr>
        <a:xfrm>
          <a:off x="0" y="0"/>
          <a:ext cx="0" cy="0"/>
          <a:chOff x="0" y="0"/>
          <a:chExt cx="0" cy="0"/>
        </a:xfrm>
      </p:grpSpPr>
      <p:sp>
        <p:nvSpPr>
          <p:cNvPr id="27" name="Rectangle 26"/>
          <p:cNvSpPr/>
          <p:nvPr userDrawn="1"/>
        </p:nvSpPr>
        <p:spPr>
          <a:xfrm>
            <a:off x="587141" y="1857675"/>
            <a:ext cx="1799924" cy="2916456"/>
          </a:xfrm>
          <a:prstGeom prst="rect">
            <a:avLst/>
          </a:prstGeom>
          <a:solidFill>
            <a:srgbClr val="EE5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EE5859"/>
              </a:solidFill>
            </a:endParaRPr>
          </a:p>
        </p:txBody>
      </p:sp>
      <p:sp>
        <p:nvSpPr>
          <p:cNvPr id="28" name="Rectangle 27"/>
          <p:cNvSpPr/>
          <p:nvPr userDrawn="1"/>
        </p:nvSpPr>
        <p:spPr>
          <a:xfrm>
            <a:off x="4750052" y="1857675"/>
            <a:ext cx="1799924" cy="2916456"/>
          </a:xfrm>
          <a:prstGeom prst="rect">
            <a:avLst/>
          </a:prstGeom>
          <a:solidFill>
            <a:srgbClr val="D2C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angle 28"/>
          <p:cNvSpPr/>
          <p:nvPr userDrawn="1"/>
        </p:nvSpPr>
        <p:spPr>
          <a:xfrm>
            <a:off x="2668596" y="1858074"/>
            <a:ext cx="1799924" cy="2916456"/>
          </a:xfrm>
          <a:prstGeom prst="rect">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Rectangle 29"/>
          <p:cNvSpPr/>
          <p:nvPr userDrawn="1"/>
        </p:nvSpPr>
        <p:spPr>
          <a:xfrm>
            <a:off x="6865180" y="1857675"/>
            <a:ext cx="1799924" cy="2916456"/>
          </a:xfrm>
          <a:prstGeom prst="rect">
            <a:avLst/>
          </a:prstGeom>
          <a:solidFill>
            <a:srgbClr val="D1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ext Placeholder 16"/>
          <p:cNvSpPr>
            <a:spLocks noGrp="1"/>
          </p:cNvSpPr>
          <p:nvPr>
            <p:ph type="body" sz="quarter" idx="25" hasCustomPrompt="1"/>
          </p:nvPr>
        </p:nvSpPr>
        <p:spPr>
          <a:xfrm>
            <a:off x="4874490" y="1856508"/>
            <a:ext cx="1568450" cy="2918691"/>
          </a:xfrm>
          <a:prstGeom prst="rect">
            <a:avLst/>
          </a:prstGeom>
        </p:spPr>
        <p:txBody>
          <a:bodyPr anchor="ctr"/>
          <a:lstStyle>
            <a:lvl1pPr marL="0" indent="0" algn="l">
              <a:lnSpc>
                <a:spcPts val="2500"/>
              </a:lnSpc>
              <a:buNone/>
              <a:defRPr sz="2200" b="1">
                <a:solidFill>
                  <a:schemeClr val="bg1"/>
                </a:solidFill>
                <a:latin typeface="Arial Narrow" panose="020B0606020202030204" pitchFamily="34" charset="0"/>
              </a:defRPr>
            </a:lvl1pPr>
          </a:lstStyle>
          <a:p>
            <a:pPr lvl="0"/>
            <a:r>
              <a:rPr lang="en-US" dirty="0" smtClean="0"/>
              <a:t>HERE GOES THE TITLE OF YOUR BOX</a:t>
            </a:r>
            <a:endParaRPr lang="es-ES" dirty="0"/>
          </a:p>
        </p:txBody>
      </p:sp>
      <p:sp>
        <p:nvSpPr>
          <p:cNvPr id="2" name="Title 1"/>
          <p:cNvSpPr>
            <a:spLocks noGrp="1"/>
          </p:cNvSpPr>
          <p:nvPr>
            <p:ph type="ctrTitle" hasCustomPrompt="1"/>
          </p:nvPr>
        </p:nvSpPr>
        <p:spPr>
          <a:xfrm>
            <a:off x="386176" y="266337"/>
            <a:ext cx="8087840" cy="724646"/>
          </a:xfrm>
          <a:prstGeom prst="rect">
            <a:avLst/>
          </a:prstGeom>
        </p:spPr>
        <p:txBody>
          <a:bodyPr anchor="ctr"/>
          <a:lstStyle>
            <a:lvl1pPr algn="l">
              <a:lnSpc>
                <a:spcPts val="4500"/>
              </a:lnSpc>
              <a:defRPr sz="2900" b="1">
                <a:solidFill>
                  <a:srgbClr val="58585A"/>
                </a:solidFill>
                <a:latin typeface="Arial Narrow" panose="020B0606020202030204" pitchFamily="34" charset="0"/>
              </a:defRPr>
            </a:lvl1pPr>
          </a:lstStyle>
          <a:p>
            <a:r>
              <a:rPr lang="en-US" dirty="0" smtClean="0"/>
              <a:t>HERE GOES YOUR TITLE</a:t>
            </a:r>
            <a:endParaRPr lang="es-ES" dirty="0"/>
          </a:p>
        </p:txBody>
      </p:sp>
      <p:sp>
        <p:nvSpPr>
          <p:cNvPr id="6" name="Text Placeholder 8"/>
          <p:cNvSpPr>
            <a:spLocks noGrp="1"/>
          </p:cNvSpPr>
          <p:nvPr>
            <p:ph type="body" sz="quarter" idx="13" hasCustomPrompt="1"/>
          </p:nvPr>
        </p:nvSpPr>
        <p:spPr>
          <a:xfrm>
            <a:off x="495875" y="4995195"/>
            <a:ext cx="8177069" cy="1026914"/>
          </a:xfrm>
          <a:prstGeom prst="rect">
            <a:avLst/>
          </a:prstGeom>
        </p:spPr>
        <p:txBody>
          <a:bodyPr/>
          <a:lstStyle>
            <a:lvl1pPr marL="0" indent="0" algn="l">
              <a:lnSpc>
                <a:spcPct val="100000"/>
              </a:lnSpc>
              <a:buNone/>
              <a:defRPr sz="1100">
                <a:solidFill>
                  <a:srgbClr val="58585A"/>
                </a:solidFill>
                <a:latin typeface="Arial Narrow" panose="020B0606020202030204" pitchFamily="34" charset="0"/>
              </a:defRPr>
            </a:lvl1pPr>
          </a:lstStyle>
          <a:p>
            <a:pPr lvl="0"/>
            <a:r>
              <a:rPr lang="en-US" dirty="0" smtClean="0"/>
              <a:t>Here goes your text</a:t>
            </a:r>
            <a:endParaRPr lang="es-ES" dirty="0"/>
          </a:p>
        </p:txBody>
      </p:sp>
      <p:sp>
        <p:nvSpPr>
          <p:cNvPr id="17" name="Text Placeholder 16"/>
          <p:cNvSpPr>
            <a:spLocks noGrp="1"/>
          </p:cNvSpPr>
          <p:nvPr>
            <p:ph type="body" sz="quarter" idx="21" hasCustomPrompt="1"/>
          </p:nvPr>
        </p:nvSpPr>
        <p:spPr>
          <a:xfrm>
            <a:off x="714086" y="1856509"/>
            <a:ext cx="1568450" cy="2918691"/>
          </a:xfrm>
          <a:prstGeom prst="rect">
            <a:avLst/>
          </a:prstGeom>
          <a:noFill/>
        </p:spPr>
        <p:txBody>
          <a:bodyPr anchor="ctr"/>
          <a:lstStyle>
            <a:lvl1pPr marL="0" indent="0" algn="l">
              <a:lnSpc>
                <a:spcPts val="2500"/>
              </a:lnSpc>
              <a:spcBef>
                <a:spcPts val="0"/>
              </a:spcBef>
              <a:buNone/>
              <a:defRPr sz="2200" b="1">
                <a:solidFill>
                  <a:schemeClr val="bg1"/>
                </a:solidFill>
                <a:latin typeface="Arial Narrow" panose="020B0606020202030204" pitchFamily="34" charset="0"/>
              </a:defRPr>
            </a:lvl1pPr>
          </a:lstStyle>
          <a:p>
            <a:pPr lvl="0"/>
            <a:r>
              <a:rPr lang="en-US" dirty="0" smtClean="0"/>
              <a:t>HERE GOES THE TITLE OF YOUR BOX</a:t>
            </a:r>
            <a:endParaRPr lang="es-ES" dirty="0"/>
          </a:p>
        </p:txBody>
      </p:sp>
      <p:sp>
        <p:nvSpPr>
          <p:cNvPr id="24" name="Text Placeholder 16"/>
          <p:cNvSpPr>
            <a:spLocks noGrp="1"/>
          </p:cNvSpPr>
          <p:nvPr>
            <p:ph type="body" sz="quarter" idx="24" hasCustomPrompt="1"/>
          </p:nvPr>
        </p:nvSpPr>
        <p:spPr>
          <a:xfrm>
            <a:off x="2790534" y="1856509"/>
            <a:ext cx="1568450" cy="2918691"/>
          </a:xfrm>
          <a:prstGeom prst="rect">
            <a:avLst/>
          </a:prstGeom>
        </p:spPr>
        <p:txBody>
          <a:bodyPr anchor="ctr"/>
          <a:lstStyle>
            <a:lvl1pPr marL="0" indent="0" algn="l">
              <a:lnSpc>
                <a:spcPts val="2500"/>
              </a:lnSpc>
              <a:spcBef>
                <a:spcPts val="0"/>
              </a:spcBef>
              <a:buNone/>
              <a:defRPr sz="2200" b="1">
                <a:solidFill>
                  <a:schemeClr val="bg1"/>
                </a:solidFill>
                <a:latin typeface="Arial Narrow" panose="020B0606020202030204" pitchFamily="34" charset="0"/>
              </a:defRPr>
            </a:lvl1pPr>
          </a:lstStyle>
          <a:p>
            <a:pPr lvl="0"/>
            <a:r>
              <a:rPr lang="en-US" dirty="0" smtClean="0"/>
              <a:t>HERE GOES THE TITLE OF YOUR BOX</a:t>
            </a:r>
            <a:endParaRPr lang="es-ES" dirty="0"/>
          </a:p>
        </p:txBody>
      </p:sp>
      <p:sp>
        <p:nvSpPr>
          <p:cNvPr id="26" name="Text Placeholder 16"/>
          <p:cNvSpPr>
            <a:spLocks noGrp="1"/>
          </p:cNvSpPr>
          <p:nvPr>
            <p:ph type="body" sz="quarter" idx="26" hasCustomPrompt="1"/>
          </p:nvPr>
        </p:nvSpPr>
        <p:spPr>
          <a:xfrm>
            <a:off x="6988690" y="1856507"/>
            <a:ext cx="1568450" cy="2918691"/>
          </a:xfrm>
          <a:prstGeom prst="rect">
            <a:avLst/>
          </a:prstGeom>
        </p:spPr>
        <p:txBody>
          <a:bodyPr anchor="ctr"/>
          <a:lstStyle>
            <a:lvl1pPr marL="0" indent="0" algn="l">
              <a:lnSpc>
                <a:spcPts val="2500"/>
              </a:lnSpc>
              <a:buNone/>
              <a:defRPr sz="2200" b="1">
                <a:solidFill>
                  <a:schemeClr val="bg1"/>
                </a:solidFill>
                <a:latin typeface="Arial Narrow" panose="020B0606020202030204" pitchFamily="34" charset="0"/>
              </a:defRPr>
            </a:lvl1pPr>
          </a:lstStyle>
          <a:p>
            <a:pPr lvl="0"/>
            <a:r>
              <a:rPr lang="en-US" dirty="0" smtClean="0"/>
              <a:t>HERE GOES THE TITLE OF YOUR BOX</a:t>
            </a:r>
            <a:endParaRPr lang="es-ES" dirty="0"/>
          </a:p>
        </p:txBody>
      </p:sp>
    </p:spTree>
    <p:extLst>
      <p:ext uri="{BB962C8B-B14F-4D97-AF65-F5344CB8AC3E}">
        <p14:creationId xmlns:p14="http://schemas.microsoft.com/office/powerpoint/2010/main" val="12055524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p2 Top Banner + 4 Text Boxes">
    <p:spTree>
      <p:nvGrpSpPr>
        <p:cNvPr id="1" name=""/>
        <p:cNvGrpSpPr/>
        <p:nvPr/>
      </p:nvGrpSpPr>
      <p:grpSpPr>
        <a:xfrm>
          <a:off x="0" y="0"/>
          <a:ext cx="0" cy="0"/>
          <a:chOff x="0" y="0"/>
          <a:chExt cx="0" cy="0"/>
        </a:xfrm>
      </p:grpSpPr>
      <p:sp>
        <p:nvSpPr>
          <p:cNvPr id="22" name="Rectangle 21"/>
          <p:cNvSpPr/>
          <p:nvPr userDrawn="1"/>
        </p:nvSpPr>
        <p:spPr>
          <a:xfrm>
            <a:off x="664143" y="1873250"/>
            <a:ext cx="1799924" cy="3767154"/>
          </a:xfrm>
          <a:prstGeom prst="rect">
            <a:avLst/>
          </a:prstGeom>
          <a:solidFill>
            <a:srgbClr val="EE5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angle 22"/>
          <p:cNvSpPr/>
          <p:nvPr userDrawn="1"/>
        </p:nvSpPr>
        <p:spPr>
          <a:xfrm>
            <a:off x="664143" y="1873250"/>
            <a:ext cx="1799924" cy="50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angle 30"/>
          <p:cNvSpPr/>
          <p:nvPr userDrawn="1"/>
        </p:nvSpPr>
        <p:spPr>
          <a:xfrm>
            <a:off x="2678224" y="1873250"/>
            <a:ext cx="1799924" cy="3767154"/>
          </a:xfrm>
          <a:prstGeom prst="rect">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angle 31"/>
          <p:cNvSpPr/>
          <p:nvPr userDrawn="1"/>
        </p:nvSpPr>
        <p:spPr>
          <a:xfrm>
            <a:off x="2678224" y="1873250"/>
            <a:ext cx="1799924" cy="50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angle 32"/>
          <p:cNvSpPr/>
          <p:nvPr userDrawn="1"/>
        </p:nvSpPr>
        <p:spPr>
          <a:xfrm>
            <a:off x="4692305" y="1873250"/>
            <a:ext cx="1799924" cy="3767154"/>
          </a:xfrm>
          <a:prstGeom prst="rect">
            <a:avLst/>
          </a:prstGeom>
          <a:solidFill>
            <a:srgbClr val="D2C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angle 33"/>
          <p:cNvSpPr/>
          <p:nvPr userDrawn="1"/>
        </p:nvSpPr>
        <p:spPr>
          <a:xfrm>
            <a:off x="4692305" y="1873250"/>
            <a:ext cx="1799924" cy="50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Rectangle 34"/>
          <p:cNvSpPr/>
          <p:nvPr userDrawn="1"/>
        </p:nvSpPr>
        <p:spPr>
          <a:xfrm>
            <a:off x="6706386" y="1873250"/>
            <a:ext cx="1799924" cy="3767154"/>
          </a:xfrm>
          <a:prstGeom prst="rect">
            <a:avLst/>
          </a:prstGeom>
          <a:solidFill>
            <a:srgbClr val="D1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Rectangle 35"/>
          <p:cNvSpPr/>
          <p:nvPr userDrawn="1"/>
        </p:nvSpPr>
        <p:spPr>
          <a:xfrm>
            <a:off x="6706386" y="1873250"/>
            <a:ext cx="1799924" cy="50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Text Placeholder 16"/>
          <p:cNvSpPr>
            <a:spLocks noGrp="1"/>
          </p:cNvSpPr>
          <p:nvPr>
            <p:ph type="body" sz="quarter" idx="25" hasCustomPrompt="1"/>
          </p:nvPr>
        </p:nvSpPr>
        <p:spPr>
          <a:xfrm>
            <a:off x="752123" y="2686528"/>
            <a:ext cx="1630739" cy="2886830"/>
          </a:xfrm>
          <a:prstGeom prst="rect">
            <a:avLst/>
          </a:prstGeom>
        </p:spPr>
        <p:txBody>
          <a:bodyPr anchor="t"/>
          <a:lstStyle>
            <a:lvl1pPr marL="0" indent="0" algn="l">
              <a:lnSpc>
                <a:spcPts val="900"/>
              </a:lnSpc>
              <a:buNone/>
              <a:defRPr sz="700" baseline="0">
                <a:solidFill>
                  <a:schemeClr val="bg1"/>
                </a:solidFill>
                <a:latin typeface="Arial Narrow" panose="020B0606020202030204" pitchFamily="34" charset="0"/>
              </a:defRPr>
            </a:lvl1pPr>
          </a:lstStyle>
          <a:p>
            <a:pPr lvl="0"/>
            <a:r>
              <a:rPr lang="en-US" dirty="0" smtClean="0"/>
              <a:t>Enter here your plain text</a:t>
            </a:r>
            <a:endParaRPr lang="es-ES" dirty="0"/>
          </a:p>
        </p:txBody>
      </p:sp>
      <p:sp>
        <p:nvSpPr>
          <p:cNvPr id="2" name="Title 1"/>
          <p:cNvSpPr>
            <a:spLocks noGrp="1"/>
          </p:cNvSpPr>
          <p:nvPr>
            <p:ph type="ctrTitle" hasCustomPrompt="1"/>
          </p:nvPr>
        </p:nvSpPr>
        <p:spPr>
          <a:xfrm>
            <a:off x="386176" y="266337"/>
            <a:ext cx="8087840" cy="724646"/>
          </a:xfrm>
          <a:prstGeom prst="rect">
            <a:avLst/>
          </a:prstGeom>
        </p:spPr>
        <p:txBody>
          <a:bodyPr anchor="ctr"/>
          <a:lstStyle>
            <a:lvl1pPr algn="l">
              <a:lnSpc>
                <a:spcPts val="4500"/>
              </a:lnSpc>
              <a:defRPr sz="2900" b="1">
                <a:solidFill>
                  <a:srgbClr val="58585A"/>
                </a:solidFill>
                <a:latin typeface="Arial Narrow" panose="020B0606020202030204" pitchFamily="34" charset="0"/>
              </a:defRPr>
            </a:lvl1pPr>
          </a:lstStyle>
          <a:p>
            <a:r>
              <a:rPr lang="en-US" dirty="0" smtClean="0"/>
              <a:t>HERE GOES YOUR TITLE</a:t>
            </a:r>
            <a:endParaRPr lang="es-ES" dirty="0"/>
          </a:p>
        </p:txBody>
      </p:sp>
      <p:sp>
        <p:nvSpPr>
          <p:cNvPr id="17" name="Text Placeholder 16"/>
          <p:cNvSpPr>
            <a:spLocks noGrp="1"/>
          </p:cNvSpPr>
          <p:nvPr>
            <p:ph type="body" sz="quarter" idx="21" hasCustomPrompt="1"/>
          </p:nvPr>
        </p:nvSpPr>
        <p:spPr>
          <a:xfrm>
            <a:off x="662554" y="1863085"/>
            <a:ext cx="1793928" cy="517238"/>
          </a:xfrm>
          <a:prstGeom prst="rect">
            <a:avLst/>
          </a:prstGeom>
        </p:spPr>
        <p:txBody>
          <a:bodyPr anchor="ctr"/>
          <a:lstStyle>
            <a:lvl1pPr marL="0" indent="0" algn="ctr">
              <a:lnSpc>
                <a:spcPts val="1500"/>
              </a:lnSpc>
              <a:buNone/>
              <a:defRPr sz="1400" b="1">
                <a:solidFill>
                  <a:schemeClr val="bg1"/>
                </a:solidFill>
                <a:latin typeface="Arial Narrow" panose="020B0606020202030204" pitchFamily="34" charset="0"/>
              </a:defRPr>
            </a:lvl1pPr>
          </a:lstStyle>
          <a:p>
            <a:pPr lvl="0"/>
            <a:r>
              <a:rPr lang="en-US" dirty="0" smtClean="0"/>
              <a:t>TITLE OF THE BOX</a:t>
            </a:r>
            <a:endParaRPr lang="es-ES" dirty="0"/>
          </a:p>
        </p:txBody>
      </p:sp>
      <p:sp>
        <p:nvSpPr>
          <p:cNvPr id="24" name="Text Placeholder 16"/>
          <p:cNvSpPr>
            <a:spLocks noGrp="1"/>
          </p:cNvSpPr>
          <p:nvPr>
            <p:ph type="body" sz="quarter" idx="24" hasCustomPrompt="1"/>
          </p:nvPr>
        </p:nvSpPr>
        <p:spPr>
          <a:xfrm>
            <a:off x="752124" y="2353435"/>
            <a:ext cx="1630739" cy="360218"/>
          </a:xfrm>
          <a:prstGeom prst="rect">
            <a:avLst/>
          </a:prstGeom>
        </p:spPr>
        <p:txBody>
          <a:bodyPr anchor="t"/>
          <a:lstStyle>
            <a:lvl1pPr marL="0" indent="0" algn="l">
              <a:lnSpc>
                <a:spcPts val="2500"/>
              </a:lnSpc>
              <a:buNone/>
              <a:defRPr sz="1000" b="1">
                <a:solidFill>
                  <a:schemeClr val="bg1"/>
                </a:solidFill>
                <a:latin typeface="Arial Narrow" panose="020B0606020202030204" pitchFamily="34" charset="0"/>
              </a:defRPr>
            </a:lvl1pPr>
          </a:lstStyle>
          <a:p>
            <a:pPr lvl="0"/>
            <a:r>
              <a:rPr lang="en-US" dirty="0" smtClean="0"/>
              <a:t>Enter here the header title</a:t>
            </a:r>
            <a:endParaRPr lang="es-ES" dirty="0"/>
          </a:p>
        </p:txBody>
      </p:sp>
      <p:sp>
        <p:nvSpPr>
          <p:cNvPr id="12" name="Text Placeholder 16"/>
          <p:cNvSpPr>
            <a:spLocks noGrp="1"/>
          </p:cNvSpPr>
          <p:nvPr>
            <p:ph type="body" sz="quarter" idx="26" hasCustomPrompt="1"/>
          </p:nvPr>
        </p:nvSpPr>
        <p:spPr>
          <a:xfrm>
            <a:off x="2766215" y="2686528"/>
            <a:ext cx="1630739" cy="2886830"/>
          </a:xfrm>
          <a:prstGeom prst="rect">
            <a:avLst/>
          </a:prstGeom>
        </p:spPr>
        <p:txBody>
          <a:bodyPr anchor="t"/>
          <a:lstStyle>
            <a:lvl1pPr marL="0" indent="0" algn="l">
              <a:lnSpc>
                <a:spcPts val="900"/>
              </a:lnSpc>
              <a:buNone/>
              <a:defRPr sz="700">
                <a:solidFill>
                  <a:schemeClr val="bg1"/>
                </a:solidFill>
                <a:latin typeface="Arial Narrow" panose="020B0606020202030204" pitchFamily="34" charset="0"/>
              </a:defRPr>
            </a:lvl1pPr>
          </a:lstStyle>
          <a:p>
            <a:pPr lvl="0"/>
            <a:r>
              <a:rPr lang="en-US" dirty="0" smtClean="0"/>
              <a:t>Enter here your plain text</a:t>
            </a:r>
            <a:endParaRPr lang="es-ES" dirty="0"/>
          </a:p>
        </p:txBody>
      </p:sp>
      <p:sp>
        <p:nvSpPr>
          <p:cNvPr id="13" name="Text Placeholder 16"/>
          <p:cNvSpPr>
            <a:spLocks noGrp="1"/>
          </p:cNvSpPr>
          <p:nvPr>
            <p:ph type="body" sz="quarter" idx="27" hasCustomPrompt="1"/>
          </p:nvPr>
        </p:nvSpPr>
        <p:spPr>
          <a:xfrm>
            <a:off x="2676646" y="1863085"/>
            <a:ext cx="1793928" cy="517238"/>
          </a:xfrm>
          <a:prstGeom prst="rect">
            <a:avLst/>
          </a:prstGeom>
          <a:solidFill>
            <a:schemeClr val="tx1">
              <a:alpha val="20000"/>
            </a:schemeClr>
          </a:solidFill>
        </p:spPr>
        <p:txBody>
          <a:bodyPr anchor="ctr"/>
          <a:lstStyle>
            <a:lvl1pPr marL="0" indent="0" algn="ctr">
              <a:lnSpc>
                <a:spcPts val="1500"/>
              </a:lnSpc>
              <a:buNone/>
              <a:defRPr sz="1400" b="1">
                <a:solidFill>
                  <a:schemeClr val="bg1"/>
                </a:solidFill>
                <a:latin typeface="Arial Narrow" panose="020B0606020202030204" pitchFamily="34" charset="0"/>
              </a:defRPr>
            </a:lvl1pPr>
          </a:lstStyle>
          <a:p>
            <a:pPr lvl="0"/>
            <a:r>
              <a:rPr lang="en-US" dirty="0" smtClean="0"/>
              <a:t>TITLE OF THE BOX</a:t>
            </a:r>
            <a:endParaRPr lang="es-ES" dirty="0"/>
          </a:p>
        </p:txBody>
      </p:sp>
      <p:sp>
        <p:nvSpPr>
          <p:cNvPr id="14" name="Text Placeholder 16"/>
          <p:cNvSpPr>
            <a:spLocks noGrp="1"/>
          </p:cNvSpPr>
          <p:nvPr>
            <p:ph type="body" sz="quarter" idx="28" hasCustomPrompt="1"/>
          </p:nvPr>
        </p:nvSpPr>
        <p:spPr>
          <a:xfrm>
            <a:off x="2766216" y="2353435"/>
            <a:ext cx="1630739" cy="360218"/>
          </a:xfrm>
          <a:prstGeom prst="rect">
            <a:avLst/>
          </a:prstGeom>
        </p:spPr>
        <p:txBody>
          <a:bodyPr anchor="t"/>
          <a:lstStyle>
            <a:lvl1pPr marL="0" indent="0" algn="l">
              <a:lnSpc>
                <a:spcPts val="2500"/>
              </a:lnSpc>
              <a:buNone/>
              <a:defRPr sz="1000" b="1">
                <a:solidFill>
                  <a:schemeClr val="bg1"/>
                </a:solidFill>
                <a:latin typeface="Arial Narrow" panose="020B0606020202030204" pitchFamily="34" charset="0"/>
              </a:defRPr>
            </a:lvl1pPr>
          </a:lstStyle>
          <a:p>
            <a:pPr lvl="0"/>
            <a:r>
              <a:rPr lang="en-US" dirty="0" smtClean="0"/>
              <a:t>Enter here the header title</a:t>
            </a:r>
            <a:endParaRPr lang="es-ES" dirty="0"/>
          </a:p>
        </p:txBody>
      </p:sp>
      <p:sp>
        <p:nvSpPr>
          <p:cNvPr id="15" name="Text Placeholder 16"/>
          <p:cNvSpPr>
            <a:spLocks noGrp="1"/>
          </p:cNvSpPr>
          <p:nvPr>
            <p:ph type="body" sz="quarter" idx="29" hasCustomPrompt="1"/>
          </p:nvPr>
        </p:nvSpPr>
        <p:spPr>
          <a:xfrm>
            <a:off x="4780307" y="2686528"/>
            <a:ext cx="1630739" cy="2886830"/>
          </a:xfrm>
          <a:prstGeom prst="rect">
            <a:avLst/>
          </a:prstGeom>
        </p:spPr>
        <p:txBody>
          <a:bodyPr anchor="t"/>
          <a:lstStyle>
            <a:lvl1pPr marL="0" indent="0" algn="l">
              <a:lnSpc>
                <a:spcPts val="900"/>
              </a:lnSpc>
              <a:buNone/>
              <a:defRPr sz="700">
                <a:solidFill>
                  <a:schemeClr val="bg1"/>
                </a:solidFill>
                <a:latin typeface="Arial Narrow" panose="020B0606020202030204" pitchFamily="34" charset="0"/>
              </a:defRPr>
            </a:lvl1pPr>
          </a:lstStyle>
          <a:p>
            <a:pPr lvl="0"/>
            <a:r>
              <a:rPr lang="en-US" dirty="0" smtClean="0"/>
              <a:t>Enter here your plain text</a:t>
            </a:r>
            <a:endParaRPr lang="es-ES" dirty="0"/>
          </a:p>
        </p:txBody>
      </p:sp>
      <p:sp>
        <p:nvSpPr>
          <p:cNvPr id="16" name="Text Placeholder 16"/>
          <p:cNvSpPr>
            <a:spLocks noGrp="1"/>
          </p:cNvSpPr>
          <p:nvPr>
            <p:ph type="body" sz="quarter" idx="30" hasCustomPrompt="1"/>
          </p:nvPr>
        </p:nvSpPr>
        <p:spPr>
          <a:xfrm>
            <a:off x="4690738" y="1863085"/>
            <a:ext cx="1793928" cy="517238"/>
          </a:xfrm>
          <a:prstGeom prst="rect">
            <a:avLst/>
          </a:prstGeom>
        </p:spPr>
        <p:txBody>
          <a:bodyPr anchor="ctr"/>
          <a:lstStyle>
            <a:lvl1pPr marL="0" indent="0" algn="ctr">
              <a:lnSpc>
                <a:spcPts val="1500"/>
              </a:lnSpc>
              <a:buNone/>
              <a:defRPr sz="1400" b="1">
                <a:solidFill>
                  <a:schemeClr val="bg1"/>
                </a:solidFill>
                <a:latin typeface="Arial Narrow" panose="020B0606020202030204" pitchFamily="34" charset="0"/>
              </a:defRPr>
            </a:lvl1pPr>
          </a:lstStyle>
          <a:p>
            <a:pPr lvl="0"/>
            <a:r>
              <a:rPr lang="en-US" dirty="0" smtClean="0"/>
              <a:t>TITLE OF THE BOX</a:t>
            </a:r>
            <a:endParaRPr lang="es-ES" dirty="0"/>
          </a:p>
        </p:txBody>
      </p:sp>
      <p:sp>
        <p:nvSpPr>
          <p:cNvPr id="18" name="Text Placeholder 16"/>
          <p:cNvSpPr>
            <a:spLocks noGrp="1"/>
          </p:cNvSpPr>
          <p:nvPr>
            <p:ph type="body" sz="quarter" idx="31" hasCustomPrompt="1"/>
          </p:nvPr>
        </p:nvSpPr>
        <p:spPr>
          <a:xfrm>
            <a:off x="4780308" y="2353435"/>
            <a:ext cx="1630739" cy="360218"/>
          </a:xfrm>
          <a:prstGeom prst="rect">
            <a:avLst/>
          </a:prstGeom>
        </p:spPr>
        <p:txBody>
          <a:bodyPr anchor="t"/>
          <a:lstStyle>
            <a:lvl1pPr marL="0" indent="0" algn="l">
              <a:lnSpc>
                <a:spcPts val="2500"/>
              </a:lnSpc>
              <a:buNone/>
              <a:defRPr sz="1000" b="1">
                <a:solidFill>
                  <a:schemeClr val="bg1"/>
                </a:solidFill>
                <a:latin typeface="Arial Narrow" panose="020B0606020202030204" pitchFamily="34" charset="0"/>
              </a:defRPr>
            </a:lvl1pPr>
          </a:lstStyle>
          <a:p>
            <a:pPr lvl="0"/>
            <a:r>
              <a:rPr lang="en-US" dirty="0" smtClean="0"/>
              <a:t>Enter here the header title</a:t>
            </a:r>
            <a:endParaRPr lang="es-ES" dirty="0"/>
          </a:p>
        </p:txBody>
      </p:sp>
      <p:sp>
        <p:nvSpPr>
          <p:cNvPr id="19" name="Text Placeholder 16"/>
          <p:cNvSpPr>
            <a:spLocks noGrp="1"/>
          </p:cNvSpPr>
          <p:nvPr>
            <p:ph type="body" sz="quarter" idx="32" hasCustomPrompt="1"/>
          </p:nvPr>
        </p:nvSpPr>
        <p:spPr>
          <a:xfrm>
            <a:off x="6794399" y="2686528"/>
            <a:ext cx="1630739" cy="2886830"/>
          </a:xfrm>
          <a:prstGeom prst="rect">
            <a:avLst/>
          </a:prstGeom>
        </p:spPr>
        <p:txBody>
          <a:bodyPr anchor="t"/>
          <a:lstStyle>
            <a:lvl1pPr marL="0" indent="0" algn="l">
              <a:lnSpc>
                <a:spcPts val="900"/>
              </a:lnSpc>
              <a:buNone/>
              <a:defRPr sz="700">
                <a:solidFill>
                  <a:schemeClr val="bg1"/>
                </a:solidFill>
                <a:latin typeface="Arial Narrow" panose="020B0606020202030204" pitchFamily="34" charset="0"/>
              </a:defRPr>
            </a:lvl1pPr>
          </a:lstStyle>
          <a:p>
            <a:pPr lvl="0"/>
            <a:r>
              <a:rPr lang="en-US" dirty="0" smtClean="0"/>
              <a:t>Enter here your plain text</a:t>
            </a:r>
            <a:endParaRPr lang="es-ES" dirty="0"/>
          </a:p>
        </p:txBody>
      </p:sp>
      <p:sp>
        <p:nvSpPr>
          <p:cNvPr id="20" name="Text Placeholder 16"/>
          <p:cNvSpPr>
            <a:spLocks noGrp="1"/>
          </p:cNvSpPr>
          <p:nvPr>
            <p:ph type="body" sz="quarter" idx="33" hasCustomPrompt="1"/>
          </p:nvPr>
        </p:nvSpPr>
        <p:spPr>
          <a:xfrm>
            <a:off x="6704830" y="1863085"/>
            <a:ext cx="1793928" cy="517238"/>
          </a:xfrm>
          <a:prstGeom prst="rect">
            <a:avLst/>
          </a:prstGeom>
        </p:spPr>
        <p:txBody>
          <a:bodyPr anchor="ctr"/>
          <a:lstStyle>
            <a:lvl1pPr marL="0" indent="0" algn="ctr">
              <a:lnSpc>
                <a:spcPts val="1500"/>
              </a:lnSpc>
              <a:buNone/>
              <a:defRPr sz="1400" b="1">
                <a:solidFill>
                  <a:schemeClr val="bg1"/>
                </a:solidFill>
                <a:latin typeface="Arial Narrow" panose="020B0606020202030204" pitchFamily="34" charset="0"/>
              </a:defRPr>
            </a:lvl1pPr>
          </a:lstStyle>
          <a:p>
            <a:pPr lvl="0"/>
            <a:r>
              <a:rPr lang="en-US" dirty="0" smtClean="0"/>
              <a:t>TITLE OF THE BOX</a:t>
            </a:r>
            <a:endParaRPr lang="es-ES" dirty="0"/>
          </a:p>
        </p:txBody>
      </p:sp>
      <p:sp>
        <p:nvSpPr>
          <p:cNvPr id="21" name="Text Placeholder 16"/>
          <p:cNvSpPr>
            <a:spLocks noGrp="1"/>
          </p:cNvSpPr>
          <p:nvPr>
            <p:ph type="body" sz="quarter" idx="34" hasCustomPrompt="1"/>
          </p:nvPr>
        </p:nvSpPr>
        <p:spPr>
          <a:xfrm>
            <a:off x="6794400" y="2353435"/>
            <a:ext cx="1630739" cy="360218"/>
          </a:xfrm>
          <a:prstGeom prst="rect">
            <a:avLst/>
          </a:prstGeom>
        </p:spPr>
        <p:txBody>
          <a:bodyPr anchor="t"/>
          <a:lstStyle>
            <a:lvl1pPr marL="0" indent="0" algn="l">
              <a:lnSpc>
                <a:spcPts val="2500"/>
              </a:lnSpc>
              <a:buNone/>
              <a:defRPr sz="1000" b="1">
                <a:solidFill>
                  <a:schemeClr val="bg1"/>
                </a:solidFill>
                <a:latin typeface="Arial Narrow" panose="020B0606020202030204" pitchFamily="34" charset="0"/>
              </a:defRPr>
            </a:lvl1pPr>
          </a:lstStyle>
          <a:p>
            <a:pPr lvl="0"/>
            <a:r>
              <a:rPr lang="en-US" dirty="0" smtClean="0"/>
              <a:t>Enter here the header title</a:t>
            </a:r>
            <a:endParaRPr lang="es-ES" dirty="0"/>
          </a:p>
        </p:txBody>
      </p:sp>
    </p:spTree>
    <p:extLst>
      <p:ext uri="{BB962C8B-B14F-4D97-AF65-F5344CB8AC3E}">
        <p14:creationId xmlns:p14="http://schemas.microsoft.com/office/powerpoint/2010/main" val="1050411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p2 Top Banner +2 Text Boxes">
    <p:spTree>
      <p:nvGrpSpPr>
        <p:cNvPr id="1" name=""/>
        <p:cNvGrpSpPr/>
        <p:nvPr/>
      </p:nvGrpSpPr>
      <p:grpSpPr>
        <a:xfrm>
          <a:off x="0" y="0"/>
          <a:ext cx="0" cy="0"/>
          <a:chOff x="0" y="0"/>
          <a:chExt cx="0" cy="0"/>
        </a:xfrm>
      </p:grpSpPr>
      <p:sp>
        <p:nvSpPr>
          <p:cNvPr id="37" name="Rectangle 36"/>
          <p:cNvSpPr/>
          <p:nvPr/>
        </p:nvSpPr>
        <p:spPr>
          <a:xfrm>
            <a:off x="556329" y="1875182"/>
            <a:ext cx="3776870" cy="3949148"/>
          </a:xfrm>
          <a:prstGeom prst="rect">
            <a:avLst/>
          </a:prstGeom>
          <a:solidFill>
            <a:srgbClr val="EE58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38" name="Rectangle 37"/>
          <p:cNvSpPr/>
          <p:nvPr/>
        </p:nvSpPr>
        <p:spPr>
          <a:xfrm>
            <a:off x="556329" y="1709530"/>
            <a:ext cx="3776870" cy="165652"/>
          </a:xfrm>
          <a:prstGeom prst="rect">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40" name="Rectangle 39"/>
          <p:cNvSpPr/>
          <p:nvPr/>
        </p:nvSpPr>
        <p:spPr>
          <a:xfrm>
            <a:off x="4810277" y="1875182"/>
            <a:ext cx="3776870" cy="3949148"/>
          </a:xfrm>
          <a:prstGeom prst="rect">
            <a:avLst/>
          </a:prstGeom>
          <a:solidFill>
            <a:srgbClr val="D2CB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41" name="Rectangle 40"/>
          <p:cNvSpPr/>
          <p:nvPr/>
        </p:nvSpPr>
        <p:spPr>
          <a:xfrm>
            <a:off x="4810277" y="1709530"/>
            <a:ext cx="3776870" cy="165652"/>
          </a:xfrm>
          <a:prstGeom prst="rect">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dirty="0"/>
          </a:p>
        </p:txBody>
      </p:sp>
      <p:sp>
        <p:nvSpPr>
          <p:cNvPr id="25" name="Text Placeholder 16"/>
          <p:cNvSpPr>
            <a:spLocks noGrp="1"/>
          </p:cNvSpPr>
          <p:nvPr userDrawn="1">
            <p:ph type="body" sz="quarter" idx="25" hasCustomPrompt="1"/>
          </p:nvPr>
        </p:nvSpPr>
        <p:spPr>
          <a:xfrm>
            <a:off x="752123" y="2668746"/>
            <a:ext cx="3286677" cy="2984568"/>
          </a:xfrm>
          <a:prstGeom prst="rect">
            <a:avLst/>
          </a:prstGeom>
        </p:spPr>
        <p:txBody>
          <a:bodyPr anchor="t"/>
          <a:lstStyle>
            <a:lvl1pPr marL="0" indent="0" algn="l">
              <a:lnSpc>
                <a:spcPts val="1100"/>
              </a:lnSpc>
              <a:buNone/>
              <a:defRPr sz="950">
                <a:solidFill>
                  <a:schemeClr val="bg1"/>
                </a:solidFill>
                <a:latin typeface="Arial Narrow" panose="020B0606020202030204" pitchFamily="34" charset="0"/>
              </a:defRPr>
            </a:lvl1pPr>
          </a:lstStyle>
          <a:p>
            <a:pPr lvl="0"/>
            <a:r>
              <a:rPr lang="en-US" dirty="0" smtClean="0"/>
              <a:t>Enter here your plain text</a:t>
            </a:r>
            <a:endParaRPr lang="es-ES" dirty="0"/>
          </a:p>
        </p:txBody>
      </p:sp>
      <p:sp>
        <p:nvSpPr>
          <p:cNvPr id="2" name="Title 1"/>
          <p:cNvSpPr>
            <a:spLocks noGrp="1"/>
          </p:cNvSpPr>
          <p:nvPr userDrawn="1">
            <p:ph type="ctrTitle" hasCustomPrompt="1"/>
          </p:nvPr>
        </p:nvSpPr>
        <p:spPr>
          <a:xfrm>
            <a:off x="386176" y="266337"/>
            <a:ext cx="8087840" cy="724646"/>
          </a:xfrm>
          <a:prstGeom prst="rect">
            <a:avLst/>
          </a:prstGeom>
        </p:spPr>
        <p:txBody>
          <a:bodyPr anchor="ctr"/>
          <a:lstStyle>
            <a:lvl1pPr algn="l">
              <a:lnSpc>
                <a:spcPts val="4500"/>
              </a:lnSpc>
              <a:defRPr sz="2900" b="1">
                <a:solidFill>
                  <a:srgbClr val="58585A"/>
                </a:solidFill>
                <a:latin typeface="Arial Narrow" panose="020B0606020202030204" pitchFamily="34" charset="0"/>
              </a:defRPr>
            </a:lvl1pPr>
          </a:lstStyle>
          <a:p>
            <a:r>
              <a:rPr lang="en-US" dirty="0" smtClean="0"/>
              <a:t>HERE GOES YOUR TITLE</a:t>
            </a:r>
            <a:endParaRPr lang="es-ES" dirty="0"/>
          </a:p>
        </p:txBody>
      </p:sp>
      <p:sp>
        <p:nvSpPr>
          <p:cNvPr id="24" name="Text Placeholder 16"/>
          <p:cNvSpPr>
            <a:spLocks noGrp="1"/>
          </p:cNvSpPr>
          <p:nvPr userDrawn="1">
            <p:ph type="body" sz="quarter" idx="24" hasCustomPrompt="1"/>
          </p:nvPr>
        </p:nvSpPr>
        <p:spPr>
          <a:xfrm>
            <a:off x="752123" y="1919282"/>
            <a:ext cx="3286677" cy="360218"/>
          </a:xfrm>
          <a:prstGeom prst="rect">
            <a:avLst/>
          </a:prstGeom>
        </p:spPr>
        <p:txBody>
          <a:bodyPr anchor="t"/>
          <a:lstStyle>
            <a:lvl1pPr marL="0" indent="0" algn="l">
              <a:lnSpc>
                <a:spcPts val="2500"/>
              </a:lnSpc>
              <a:buNone/>
              <a:defRPr sz="2200" b="1">
                <a:solidFill>
                  <a:schemeClr val="bg1"/>
                </a:solidFill>
                <a:latin typeface="Arial Narrow" panose="020B0606020202030204" pitchFamily="34" charset="0"/>
              </a:defRPr>
            </a:lvl1pPr>
          </a:lstStyle>
          <a:p>
            <a:pPr lvl="0"/>
            <a:r>
              <a:rPr lang="en-US" dirty="0" smtClean="0"/>
              <a:t>ENTER HERE YOUR TITLE</a:t>
            </a:r>
            <a:endParaRPr lang="es-ES" dirty="0"/>
          </a:p>
        </p:txBody>
      </p:sp>
      <p:sp>
        <p:nvSpPr>
          <p:cNvPr id="26" name="Text Placeholder 16"/>
          <p:cNvSpPr>
            <a:spLocks noGrp="1"/>
          </p:cNvSpPr>
          <p:nvPr userDrawn="1">
            <p:ph type="body" sz="quarter" idx="26" hasCustomPrompt="1"/>
          </p:nvPr>
        </p:nvSpPr>
        <p:spPr>
          <a:xfrm>
            <a:off x="759380" y="2315785"/>
            <a:ext cx="3279420" cy="360218"/>
          </a:xfrm>
          <a:prstGeom prst="rect">
            <a:avLst/>
          </a:prstGeom>
        </p:spPr>
        <p:txBody>
          <a:bodyPr anchor="t"/>
          <a:lstStyle>
            <a:lvl1pPr marL="0" indent="0" algn="l">
              <a:lnSpc>
                <a:spcPts val="2500"/>
              </a:lnSpc>
              <a:buNone/>
              <a:defRPr sz="1300" b="1" baseline="0">
                <a:solidFill>
                  <a:schemeClr val="bg1"/>
                </a:solidFill>
                <a:latin typeface="Arial Narrow" panose="020B0606020202030204" pitchFamily="34" charset="0"/>
              </a:defRPr>
            </a:lvl1pPr>
          </a:lstStyle>
          <a:p>
            <a:pPr lvl="0"/>
            <a:r>
              <a:rPr lang="en-US" dirty="0" smtClean="0"/>
              <a:t>Enter here your header</a:t>
            </a:r>
            <a:endParaRPr lang="es-ES" dirty="0"/>
          </a:p>
        </p:txBody>
      </p:sp>
      <p:sp>
        <p:nvSpPr>
          <p:cNvPr id="27" name="Text Placeholder 16"/>
          <p:cNvSpPr>
            <a:spLocks noGrp="1"/>
          </p:cNvSpPr>
          <p:nvPr userDrawn="1">
            <p:ph type="body" sz="quarter" idx="27" hasCustomPrompt="1"/>
          </p:nvPr>
        </p:nvSpPr>
        <p:spPr>
          <a:xfrm>
            <a:off x="5004808" y="2676003"/>
            <a:ext cx="3286677" cy="2984568"/>
          </a:xfrm>
          <a:prstGeom prst="rect">
            <a:avLst/>
          </a:prstGeom>
        </p:spPr>
        <p:txBody>
          <a:bodyPr anchor="t"/>
          <a:lstStyle>
            <a:lvl1pPr marL="0" indent="0" algn="l">
              <a:lnSpc>
                <a:spcPts val="1100"/>
              </a:lnSpc>
              <a:buNone/>
              <a:defRPr sz="950">
                <a:solidFill>
                  <a:schemeClr val="bg1"/>
                </a:solidFill>
                <a:latin typeface="Arial Narrow" panose="020B0606020202030204" pitchFamily="34" charset="0"/>
              </a:defRPr>
            </a:lvl1pPr>
          </a:lstStyle>
          <a:p>
            <a:pPr lvl="0"/>
            <a:r>
              <a:rPr lang="en-US" dirty="0" smtClean="0"/>
              <a:t>Enter here your plain text</a:t>
            </a:r>
            <a:endParaRPr lang="es-ES" dirty="0"/>
          </a:p>
        </p:txBody>
      </p:sp>
      <p:sp>
        <p:nvSpPr>
          <p:cNvPr id="28" name="Text Placeholder 16"/>
          <p:cNvSpPr>
            <a:spLocks noGrp="1"/>
          </p:cNvSpPr>
          <p:nvPr userDrawn="1">
            <p:ph type="body" sz="quarter" idx="28" hasCustomPrompt="1"/>
          </p:nvPr>
        </p:nvSpPr>
        <p:spPr>
          <a:xfrm>
            <a:off x="5004808" y="1926539"/>
            <a:ext cx="3286677" cy="360218"/>
          </a:xfrm>
          <a:prstGeom prst="rect">
            <a:avLst/>
          </a:prstGeom>
        </p:spPr>
        <p:txBody>
          <a:bodyPr anchor="t"/>
          <a:lstStyle>
            <a:lvl1pPr marL="0" indent="0" algn="l">
              <a:lnSpc>
                <a:spcPts val="2500"/>
              </a:lnSpc>
              <a:buNone/>
              <a:defRPr sz="2200" b="1">
                <a:solidFill>
                  <a:schemeClr val="bg1"/>
                </a:solidFill>
                <a:latin typeface="Arial Narrow" panose="020B0606020202030204" pitchFamily="34" charset="0"/>
              </a:defRPr>
            </a:lvl1pPr>
          </a:lstStyle>
          <a:p>
            <a:pPr lvl="0"/>
            <a:r>
              <a:rPr lang="en-US" dirty="0" smtClean="0"/>
              <a:t>ENTER HERE YOUR TITLE</a:t>
            </a:r>
            <a:endParaRPr lang="es-ES" dirty="0"/>
          </a:p>
        </p:txBody>
      </p:sp>
      <p:sp>
        <p:nvSpPr>
          <p:cNvPr id="29" name="Text Placeholder 16"/>
          <p:cNvSpPr>
            <a:spLocks noGrp="1"/>
          </p:cNvSpPr>
          <p:nvPr userDrawn="1">
            <p:ph type="body" sz="quarter" idx="29" hasCustomPrompt="1"/>
          </p:nvPr>
        </p:nvSpPr>
        <p:spPr>
          <a:xfrm>
            <a:off x="5012065" y="2323042"/>
            <a:ext cx="3279420" cy="360218"/>
          </a:xfrm>
          <a:prstGeom prst="rect">
            <a:avLst/>
          </a:prstGeom>
        </p:spPr>
        <p:txBody>
          <a:bodyPr anchor="t"/>
          <a:lstStyle>
            <a:lvl1pPr marL="0" indent="0" algn="l">
              <a:lnSpc>
                <a:spcPts val="2500"/>
              </a:lnSpc>
              <a:buNone/>
              <a:defRPr sz="1300" b="1">
                <a:solidFill>
                  <a:schemeClr val="bg1"/>
                </a:solidFill>
                <a:latin typeface="Arial Narrow" panose="020B0606020202030204" pitchFamily="34" charset="0"/>
              </a:defRPr>
            </a:lvl1pPr>
          </a:lstStyle>
          <a:p>
            <a:pPr lvl="0"/>
            <a:r>
              <a:rPr lang="en-US" dirty="0" smtClean="0"/>
              <a:t>Enter here your header</a:t>
            </a:r>
            <a:endParaRPr lang="es-ES" dirty="0"/>
          </a:p>
        </p:txBody>
      </p:sp>
    </p:spTree>
    <p:extLst>
      <p:ext uri="{BB962C8B-B14F-4D97-AF65-F5344CB8AC3E}">
        <p14:creationId xmlns:p14="http://schemas.microsoft.com/office/powerpoint/2010/main" val="29082783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2 Top Banner, Chart &amp; Tex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6176" y="266337"/>
            <a:ext cx="8087840" cy="724646"/>
          </a:xfrm>
          <a:prstGeom prst="rect">
            <a:avLst/>
          </a:prstGeom>
        </p:spPr>
        <p:txBody>
          <a:bodyPr anchor="ctr"/>
          <a:lstStyle>
            <a:lvl1pPr algn="l">
              <a:lnSpc>
                <a:spcPts val="4500"/>
              </a:lnSpc>
              <a:defRPr sz="2900" b="1" baseline="0">
                <a:solidFill>
                  <a:srgbClr val="58585A"/>
                </a:solidFill>
                <a:latin typeface="Arial Narrow" panose="020B0606020202030204" pitchFamily="34" charset="0"/>
              </a:defRPr>
            </a:lvl1pPr>
          </a:lstStyle>
          <a:p>
            <a:r>
              <a:rPr lang="en-US" dirty="0" smtClean="0"/>
              <a:t>HERE GOES YOUR TITLE</a:t>
            </a:r>
            <a:endParaRPr lang="es-ES" dirty="0"/>
          </a:p>
        </p:txBody>
      </p:sp>
      <p:sp>
        <p:nvSpPr>
          <p:cNvPr id="17" name="Subtitle 2"/>
          <p:cNvSpPr>
            <a:spLocks noGrp="1"/>
          </p:cNvSpPr>
          <p:nvPr>
            <p:ph type="subTitle" idx="1" hasCustomPrompt="1"/>
          </p:nvPr>
        </p:nvSpPr>
        <p:spPr>
          <a:xfrm>
            <a:off x="5410757" y="1794970"/>
            <a:ext cx="3243716" cy="525931"/>
          </a:xfrm>
          <a:prstGeom prst="rect">
            <a:avLst/>
          </a:prstGeom>
        </p:spPr>
        <p:txBody>
          <a:bodyPr anchor="b"/>
          <a:lstStyle>
            <a:lvl1pPr marL="0" indent="0" algn="l">
              <a:buNone/>
              <a:defRPr sz="2200" b="1">
                <a:solidFill>
                  <a:srgbClr val="EE5859"/>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TITLE OF THE GRAPHIC</a:t>
            </a:r>
            <a:endParaRPr lang="es-ES" dirty="0"/>
          </a:p>
        </p:txBody>
      </p:sp>
      <p:sp>
        <p:nvSpPr>
          <p:cNvPr id="18" name="Text Placeholder 8"/>
          <p:cNvSpPr>
            <a:spLocks noGrp="1"/>
          </p:cNvSpPr>
          <p:nvPr>
            <p:ph type="body" sz="quarter" idx="13" hasCustomPrompt="1"/>
          </p:nvPr>
        </p:nvSpPr>
        <p:spPr>
          <a:xfrm>
            <a:off x="5410757" y="2466109"/>
            <a:ext cx="3243716" cy="147781"/>
          </a:xfrm>
          <a:prstGeom prst="rect">
            <a:avLst/>
          </a:prstGeom>
        </p:spPr>
        <p:txBody>
          <a:bodyPr anchor="ctr"/>
          <a:lstStyle>
            <a:lvl1pPr marL="0" indent="0">
              <a:lnSpc>
                <a:spcPts val="1500"/>
              </a:lnSpc>
              <a:buNone/>
              <a:defRPr sz="1300" b="1">
                <a:solidFill>
                  <a:srgbClr val="EE5859"/>
                </a:solidFill>
                <a:latin typeface="Arial Narrow" panose="020B0606020202030204" pitchFamily="34" charset="0"/>
              </a:defRPr>
            </a:lvl1pPr>
          </a:lstStyle>
          <a:p>
            <a:pPr lvl="0"/>
            <a:r>
              <a:rPr lang="en-US" dirty="0" smtClean="0"/>
              <a:t>Title of the subsection</a:t>
            </a:r>
            <a:endParaRPr lang="es-ES" dirty="0"/>
          </a:p>
        </p:txBody>
      </p:sp>
      <p:sp>
        <p:nvSpPr>
          <p:cNvPr id="19" name="Text Placeholder 8"/>
          <p:cNvSpPr>
            <a:spLocks noGrp="1"/>
          </p:cNvSpPr>
          <p:nvPr>
            <p:ph type="body" sz="quarter" idx="14" hasCustomPrompt="1"/>
          </p:nvPr>
        </p:nvSpPr>
        <p:spPr>
          <a:xfrm>
            <a:off x="5410757" y="2663222"/>
            <a:ext cx="3243716" cy="2816828"/>
          </a:xfrm>
          <a:prstGeom prst="rect">
            <a:avLst/>
          </a:prstGeom>
        </p:spPr>
        <p:txBody>
          <a:bodyPr anchor="t"/>
          <a:lstStyle>
            <a:lvl1pPr marL="0" indent="0">
              <a:lnSpc>
                <a:spcPts val="1100"/>
              </a:lnSpc>
              <a:buNone/>
              <a:defRPr sz="900">
                <a:solidFill>
                  <a:srgbClr val="58585A"/>
                </a:solidFill>
                <a:latin typeface="Arial Narrow" panose="020B0606020202030204" pitchFamily="34" charset="0"/>
              </a:defRPr>
            </a:lvl1pPr>
          </a:lstStyle>
          <a:p>
            <a:pPr lvl="0"/>
            <a:r>
              <a:rPr lang="en-US" dirty="0" smtClean="0"/>
              <a:t>Enter here your plain text</a:t>
            </a:r>
            <a:endParaRPr lang="es-ES" dirty="0"/>
          </a:p>
        </p:txBody>
      </p:sp>
      <p:graphicFrame>
        <p:nvGraphicFramePr>
          <p:cNvPr id="3" name="Diagram 2"/>
          <p:cNvGraphicFramePr/>
          <p:nvPr userDrawn="1">
            <p:extLst>
              <p:ext uri="{D42A27DB-BD31-4B8C-83A1-F6EECF244321}">
                <p14:modId xmlns:p14="http://schemas.microsoft.com/office/powerpoint/2010/main" val="3155327852"/>
              </p:ext>
            </p:extLst>
          </p:nvPr>
        </p:nvGraphicFramePr>
        <p:xfrm>
          <a:off x="275771" y="1716315"/>
          <a:ext cx="4775200" cy="4016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67415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p2 Top Banner, Chartop2 &amp; Tex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6176" y="266337"/>
            <a:ext cx="8087840" cy="724646"/>
          </a:xfrm>
          <a:prstGeom prst="rect">
            <a:avLst/>
          </a:prstGeom>
        </p:spPr>
        <p:txBody>
          <a:bodyPr anchor="ctr"/>
          <a:lstStyle>
            <a:lvl1pPr algn="l">
              <a:lnSpc>
                <a:spcPts val="4500"/>
              </a:lnSpc>
              <a:defRPr sz="2900" b="1">
                <a:solidFill>
                  <a:srgbClr val="58585A"/>
                </a:solidFill>
                <a:latin typeface="Arial Narrow" panose="020B0606020202030204" pitchFamily="34" charset="0"/>
              </a:defRPr>
            </a:lvl1pPr>
          </a:lstStyle>
          <a:p>
            <a:r>
              <a:rPr lang="en-US" dirty="0" smtClean="0"/>
              <a:t>HERE GOES YOUR TITLE</a:t>
            </a:r>
            <a:endParaRPr lang="es-ES" dirty="0"/>
          </a:p>
        </p:txBody>
      </p:sp>
      <p:sp>
        <p:nvSpPr>
          <p:cNvPr id="17" name="Subtitle 2"/>
          <p:cNvSpPr>
            <a:spLocks noGrp="1"/>
          </p:cNvSpPr>
          <p:nvPr>
            <p:ph type="subTitle" idx="1" hasCustomPrompt="1"/>
          </p:nvPr>
        </p:nvSpPr>
        <p:spPr>
          <a:xfrm>
            <a:off x="5410757" y="1794970"/>
            <a:ext cx="3243716" cy="525931"/>
          </a:xfrm>
          <a:prstGeom prst="rect">
            <a:avLst/>
          </a:prstGeom>
        </p:spPr>
        <p:txBody>
          <a:bodyPr anchor="b"/>
          <a:lstStyle>
            <a:lvl1pPr marL="0" indent="0" algn="l">
              <a:buNone/>
              <a:defRPr sz="2200" b="1">
                <a:solidFill>
                  <a:srgbClr val="EE5859"/>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TITLE OF THE CHART</a:t>
            </a:r>
            <a:endParaRPr lang="es-ES" dirty="0"/>
          </a:p>
        </p:txBody>
      </p:sp>
      <p:sp>
        <p:nvSpPr>
          <p:cNvPr id="18" name="Text Placeholder 8"/>
          <p:cNvSpPr>
            <a:spLocks noGrp="1"/>
          </p:cNvSpPr>
          <p:nvPr>
            <p:ph type="body" sz="quarter" idx="13" hasCustomPrompt="1"/>
          </p:nvPr>
        </p:nvSpPr>
        <p:spPr>
          <a:xfrm>
            <a:off x="5410757" y="2466109"/>
            <a:ext cx="3243716" cy="147781"/>
          </a:xfrm>
          <a:prstGeom prst="rect">
            <a:avLst/>
          </a:prstGeom>
        </p:spPr>
        <p:txBody>
          <a:bodyPr anchor="ctr"/>
          <a:lstStyle>
            <a:lvl1pPr marL="0" indent="0">
              <a:lnSpc>
                <a:spcPts val="1500"/>
              </a:lnSpc>
              <a:buNone/>
              <a:defRPr sz="1300" b="1">
                <a:solidFill>
                  <a:srgbClr val="EE5859"/>
                </a:solidFill>
                <a:latin typeface="Arial Narrow" panose="020B0606020202030204" pitchFamily="34" charset="0"/>
              </a:defRPr>
            </a:lvl1pPr>
          </a:lstStyle>
          <a:p>
            <a:pPr lvl="0"/>
            <a:r>
              <a:rPr lang="en-US" dirty="0" smtClean="0"/>
              <a:t>Title of the subsection</a:t>
            </a:r>
            <a:endParaRPr lang="es-ES" dirty="0"/>
          </a:p>
        </p:txBody>
      </p:sp>
      <p:sp>
        <p:nvSpPr>
          <p:cNvPr id="19" name="Text Placeholder 8"/>
          <p:cNvSpPr>
            <a:spLocks noGrp="1"/>
          </p:cNvSpPr>
          <p:nvPr>
            <p:ph type="body" sz="quarter" idx="14" hasCustomPrompt="1"/>
          </p:nvPr>
        </p:nvSpPr>
        <p:spPr>
          <a:xfrm>
            <a:off x="5410757" y="2663222"/>
            <a:ext cx="3243716" cy="2816828"/>
          </a:xfrm>
          <a:prstGeom prst="rect">
            <a:avLst/>
          </a:prstGeom>
        </p:spPr>
        <p:txBody>
          <a:bodyPr anchor="t"/>
          <a:lstStyle>
            <a:lvl1pPr marL="0" indent="0">
              <a:lnSpc>
                <a:spcPts val="1100"/>
              </a:lnSpc>
              <a:buNone/>
              <a:defRPr sz="900">
                <a:solidFill>
                  <a:srgbClr val="58585A"/>
                </a:solidFill>
                <a:latin typeface="Arial Narrow" panose="020B0606020202030204" pitchFamily="34" charset="0"/>
              </a:defRPr>
            </a:lvl1pPr>
          </a:lstStyle>
          <a:p>
            <a:pPr lvl="0"/>
            <a:r>
              <a:rPr lang="en-US" dirty="0" smtClean="0"/>
              <a:t>Enter here your plain text</a:t>
            </a:r>
            <a:endParaRPr lang="es-ES" dirty="0"/>
          </a:p>
        </p:txBody>
      </p:sp>
      <p:sp>
        <p:nvSpPr>
          <p:cNvPr id="7" name="Chart Placeholder 6"/>
          <p:cNvSpPr>
            <a:spLocks noGrp="1"/>
          </p:cNvSpPr>
          <p:nvPr>
            <p:ph type="chart" sz="quarter" idx="15" hasCustomPrompt="1"/>
          </p:nvPr>
        </p:nvSpPr>
        <p:spPr>
          <a:xfrm>
            <a:off x="386176" y="1794971"/>
            <a:ext cx="4563195" cy="3685080"/>
          </a:xfrm>
          <a:prstGeom prst="rect">
            <a:avLst/>
          </a:prstGeom>
        </p:spPr>
        <p:txBody>
          <a:bodyPr/>
          <a:lstStyle>
            <a:lvl1pPr>
              <a:defRPr>
                <a:latin typeface="Arial Narrow" panose="020B0606020202030204" pitchFamily="34" charset="0"/>
              </a:defRPr>
            </a:lvl1pPr>
          </a:lstStyle>
          <a:p>
            <a:r>
              <a:rPr lang="es-ES" dirty="0" err="1" smtClean="0"/>
              <a:t>Click</a:t>
            </a:r>
            <a:r>
              <a:rPr lang="es-ES" dirty="0" smtClean="0"/>
              <a:t> in </a:t>
            </a:r>
            <a:r>
              <a:rPr lang="es-ES" dirty="0" err="1" smtClean="0"/>
              <a:t>the</a:t>
            </a:r>
            <a:r>
              <a:rPr lang="es-ES" dirty="0" smtClean="0"/>
              <a:t> </a:t>
            </a:r>
            <a:r>
              <a:rPr lang="es-ES" dirty="0" err="1" smtClean="0"/>
              <a:t>icon</a:t>
            </a:r>
            <a:r>
              <a:rPr lang="es-ES" dirty="0" smtClean="0"/>
              <a:t> </a:t>
            </a:r>
            <a:r>
              <a:rPr lang="es-ES" dirty="0" err="1" smtClean="0"/>
              <a:t>below</a:t>
            </a:r>
            <a:r>
              <a:rPr lang="es-ES" dirty="0" smtClean="0"/>
              <a:t> to </a:t>
            </a:r>
            <a:r>
              <a:rPr lang="es-ES" dirty="0" err="1" smtClean="0"/>
              <a:t>insert</a:t>
            </a:r>
            <a:r>
              <a:rPr lang="es-ES" dirty="0" smtClean="0"/>
              <a:t> </a:t>
            </a:r>
            <a:r>
              <a:rPr lang="es-ES" dirty="0" err="1" smtClean="0"/>
              <a:t>your</a:t>
            </a:r>
            <a:r>
              <a:rPr lang="es-ES" dirty="0" smtClean="0"/>
              <a:t> chart</a:t>
            </a:r>
            <a:endParaRPr lang="es-ES" dirty="0"/>
          </a:p>
        </p:txBody>
      </p:sp>
    </p:spTree>
    <p:extLst>
      <p:ext uri="{BB962C8B-B14F-4D97-AF65-F5344CB8AC3E}">
        <p14:creationId xmlns:p14="http://schemas.microsoft.com/office/powerpoint/2010/main" val="15065439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p2 Top Banner, Smartgraphic &amp; Tex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6176" y="266337"/>
            <a:ext cx="8087840" cy="724646"/>
          </a:xfrm>
          <a:prstGeom prst="rect">
            <a:avLst/>
          </a:prstGeom>
        </p:spPr>
        <p:txBody>
          <a:bodyPr anchor="ctr"/>
          <a:lstStyle>
            <a:lvl1pPr algn="l">
              <a:lnSpc>
                <a:spcPts val="4500"/>
              </a:lnSpc>
              <a:defRPr sz="2900" b="1">
                <a:solidFill>
                  <a:srgbClr val="58585A"/>
                </a:solidFill>
                <a:latin typeface="Arial Narrow" panose="020B0606020202030204" pitchFamily="34" charset="0"/>
              </a:defRPr>
            </a:lvl1pPr>
          </a:lstStyle>
          <a:p>
            <a:r>
              <a:rPr lang="en-US" dirty="0" smtClean="0"/>
              <a:t>HERE GOES YOUR TITLE</a:t>
            </a:r>
            <a:endParaRPr lang="es-ES" dirty="0"/>
          </a:p>
        </p:txBody>
      </p:sp>
      <p:sp>
        <p:nvSpPr>
          <p:cNvPr id="17" name="Subtitle 2"/>
          <p:cNvSpPr>
            <a:spLocks noGrp="1"/>
          </p:cNvSpPr>
          <p:nvPr>
            <p:ph type="subTitle" idx="1" hasCustomPrompt="1"/>
          </p:nvPr>
        </p:nvSpPr>
        <p:spPr>
          <a:xfrm>
            <a:off x="5410757" y="1794970"/>
            <a:ext cx="3243716" cy="525931"/>
          </a:xfrm>
          <a:prstGeom prst="rect">
            <a:avLst/>
          </a:prstGeom>
        </p:spPr>
        <p:txBody>
          <a:bodyPr anchor="b"/>
          <a:lstStyle>
            <a:lvl1pPr marL="0" indent="0" algn="l">
              <a:buNone/>
              <a:defRPr sz="2100" b="1">
                <a:solidFill>
                  <a:srgbClr val="EE5859"/>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TITLE OF YOUR SMARTART</a:t>
            </a:r>
            <a:endParaRPr lang="es-ES" dirty="0"/>
          </a:p>
        </p:txBody>
      </p:sp>
      <p:sp>
        <p:nvSpPr>
          <p:cNvPr id="18" name="Text Placeholder 8"/>
          <p:cNvSpPr>
            <a:spLocks noGrp="1"/>
          </p:cNvSpPr>
          <p:nvPr>
            <p:ph type="body" sz="quarter" idx="13" hasCustomPrompt="1"/>
          </p:nvPr>
        </p:nvSpPr>
        <p:spPr>
          <a:xfrm>
            <a:off x="5410757" y="2466109"/>
            <a:ext cx="3243716" cy="147781"/>
          </a:xfrm>
          <a:prstGeom prst="rect">
            <a:avLst/>
          </a:prstGeom>
        </p:spPr>
        <p:txBody>
          <a:bodyPr anchor="ctr"/>
          <a:lstStyle>
            <a:lvl1pPr marL="0" indent="0">
              <a:lnSpc>
                <a:spcPts val="1500"/>
              </a:lnSpc>
              <a:buNone/>
              <a:defRPr sz="1300" b="1">
                <a:solidFill>
                  <a:srgbClr val="EE5859"/>
                </a:solidFill>
                <a:latin typeface="Arial Narrow" panose="020B0606020202030204" pitchFamily="34" charset="0"/>
              </a:defRPr>
            </a:lvl1pPr>
          </a:lstStyle>
          <a:p>
            <a:pPr lvl="0"/>
            <a:r>
              <a:rPr lang="en-US" dirty="0" smtClean="0"/>
              <a:t>Title of the subsection</a:t>
            </a:r>
            <a:endParaRPr lang="es-ES" dirty="0"/>
          </a:p>
        </p:txBody>
      </p:sp>
      <p:sp>
        <p:nvSpPr>
          <p:cNvPr id="19" name="Text Placeholder 8"/>
          <p:cNvSpPr>
            <a:spLocks noGrp="1"/>
          </p:cNvSpPr>
          <p:nvPr>
            <p:ph type="body" sz="quarter" idx="14" hasCustomPrompt="1"/>
          </p:nvPr>
        </p:nvSpPr>
        <p:spPr>
          <a:xfrm>
            <a:off x="5410757" y="2663222"/>
            <a:ext cx="3243716" cy="2816828"/>
          </a:xfrm>
          <a:prstGeom prst="rect">
            <a:avLst/>
          </a:prstGeom>
        </p:spPr>
        <p:txBody>
          <a:bodyPr anchor="t"/>
          <a:lstStyle>
            <a:lvl1pPr marL="0" indent="0">
              <a:lnSpc>
                <a:spcPts val="1100"/>
              </a:lnSpc>
              <a:buNone/>
              <a:defRPr sz="900">
                <a:solidFill>
                  <a:srgbClr val="58585A"/>
                </a:solidFill>
                <a:latin typeface="Arial Narrow" panose="020B0606020202030204" pitchFamily="34" charset="0"/>
              </a:defRPr>
            </a:lvl1pPr>
          </a:lstStyle>
          <a:p>
            <a:pPr lvl="0"/>
            <a:r>
              <a:rPr lang="en-US" dirty="0" smtClean="0"/>
              <a:t>Enter here your plain text</a:t>
            </a:r>
            <a:endParaRPr lang="es-ES" dirty="0"/>
          </a:p>
        </p:txBody>
      </p:sp>
      <p:sp>
        <p:nvSpPr>
          <p:cNvPr id="4" name="SmartArt Placeholder 3"/>
          <p:cNvSpPr>
            <a:spLocks noGrp="1"/>
          </p:cNvSpPr>
          <p:nvPr>
            <p:ph type="dgm" sz="quarter" idx="15" hasCustomPrompt="1"/>
          </p:nvPr>
        </p:nvSpPr>
        <p:spPr>
          <a:xfrm>
            <a:off x="386175" y="1794971"/>
            <a:ext cx="4736687" cy="3685080"/>
          </a:xfrm>
          <a:prstGeom prst="rect">
            <a:avLst/>
          </a:prstGeom>
        </p:spPr>
        <p:txBody>
          <a:bodyPr/>
          <a:lstStyle>
            <a:lvl1pPr>
              <a:defRPr>
                <a:latin typeface="Arial Narrow" panose="020B0606020202030204" pitchFamily="34" charset="0"/>
              </a:defRPr>
            </a:lvl1pPr>
          </a:lstStyle>
          <a:p>
            <a:r>
              <a:rPr lang="es-ES" dirty="0" err="1" smtClean="0"/>
              <a:t>Click</a:t>
            </a:r>
            <a:r>
              <a:rPr lang="es-ES" dirty="0" smtClean="0"/>
              <a:t> in </a:t>
            </a:r>
            <a:r>
              <a:rPr lang="es-ES" dirty="0" err="1" smtClean="0"/>
              <a:t>the</a:t>
            </a:r>
            <a:r>
              <a:rPr lang="es-ES" dirty="0" smtClean="0"/>
              <a:t> </a:t>
            </a:r>
            <a:r>
              <a:rPr lang="es-ES" dirty="0" err="1" smtClean="0"/>
              <a:t>icon</a:t>
            </a:r>
            <a:r>
              <a:rPr lang="es-ES" dirty="0" smtClean="0"/>
              <a:t> </a:t>
            </a:r>
            <a:r>
              <a:rPr lang="es-ES" dirty="0" err="1" smtClean="0"/>
              <a:t>below</a:t>
            </a:r>
            <a:r>
              <a:rPr lang="es-ES" dirty="0" smtClean="0"/>
              <a:t> to </a:t>
            </a:r>
            <a:r>
              <a:rPr lang="es-ES" dirty="0" err="1" smtClean="0"/>
              <a:t>insert</a:t>
            </a:r>
            <a:r>
              <a:rPr lang="es-ES" dirty="0" smtClean="0"/>
              <a:t> </a:t>
            </a:r>
            <a:r>
              <a:rPr lang="es-ES" dirty="0" err="1" smtClean="0"/>
              <a:t>you</a:t>
            </a:r>
            <a:r>
              <a:rPr lang="es-ES" dirty="0" smtClean="0"/>
              <a:t> SmartArt</a:t>
            </a:r>
            <a:endParaRPr lang="es-ES" dirty="0"/>
          </a:p>
        </p:txBody>
      </p:sp>
    </p:spTree>
    <p:extLst>
      <p:ext uri="{BB962C8B-B14F-4D97-AF65-F5344CB8AC3E}">
        <p14:creationId xmlns:p14="http://schemas.microsoft.com/office/powerpoint/2010/main" val="36934074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p2 Left banner &amp; Tex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1889" y="-15484"/>
            <a:ext cx="2941487" cy="2501153"/>
          </a:xfrm>
          <a:prstGeom prst="rect">
            <a:avLst/>
          </a:prstGeom>
        </p:spPr>
        <p:txBody>
          <a:bodyPr anchor="b"/>
          <a:lstStyle>
            <a:lvl1pPr algn="l">
              <a:lnSpc>
                <a:spcPts val="4500"/>
              </a:lnSpc>
              <a:defRPr sz="4400" b="1" baseline="0">
                <a:solidFill>
                  <a:srgbClr val="58585A"/>
                </a:solidFill>
                <a:latin typeface="Arial Narrow" panose="020B0606020202030204" pitchFamily="34" charset="0"/>
              </a:defRPr>
            </a:lvl1pPr>
          </a:lstStyle>
          <a:p>
            <a:r>
              <a:rPr lang="en-US" dirty="0" smtClean="0"/>
              <a:t>HERE GOES YOUR TITLE</a:t>
            </a:r>
            <a:endParaRPr lang="es-ES" dirty="0"/>
          </a:p>
        </p:txBody>
      </p:sp>
      <p:sp>
        <p:nvSpPr>
          <p:cNvPr id="3" name="Subtitle 2"/>
          <p:cNvSpPr>
            <a:spLocks noGrp="1"/>
          </p:cNvSpPr>
          <p:nvPr>
            <p:ph type="subTitle" idx="1" hasCustomPrompt="1"/>
          </p:nvPr>
        </p:nvSpPr>
        <p:spPr>
          <a:xfrm>
            <a:off x="491889" y="2593539"/>
            <a:ext cx="2941487" cy="525931"/>
          </a:xfrm>
          <a:prstGeom prst="rect">
            <a:avLst/>
          </a:prstGeom>
        </p:spPr>
        <p:txBody>
          <a:bodyPr anchor="b"/>
          <a:lstStyle>
            <a:lvl1pPr marL="0" indent="0" algn="l">
              <a:buNone/>
              <a:defRPr sz="1500" b="1">
                <a:solidFill>
                  <a:srgbClr val="EE5859"/>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Here goes your header</a:t>
            </a:r>
            <a:endParaRPr lang="es-ES" dirty="0"/>
          </a:p>
        </p:txBody>
      </p:sp>
      <p:sp>
        <p:nvSpPr>
          <p:cNvPr id="9" name="Text Placeholder 8"/>
          <p:cNvSpPr>
            <a:spLocks noGrp="1"/>
          </p:cNvSpPr>
          <p:nvPr>
            <p:ph type="body" sz="quarter" idx="13" hasCustomPrompt="1"/>
          </p:nvPr>
        </p:nvSpPr>
        <p:spPr>
          <a:xfrm>
            <a:off x="491889" y="3119470"/>
            <a:ext cx="2941487" cy="2893023"/>
          </a:xfrm>
          <a:prstGeom prst="rect">
            <a:avLst/>
          </a:prstGeom>
        </p:spPr>
        <p:txBody>
          <a:bodyPr/>
          <a:lstStyle>
            <a:lvl1pPr marL="0" indent="0">
              <a:lnSpc>
                <a:spcPts val="1500"/>
              </a:lnSpc>
              <a:buNone/>
              <a:defRPr sz="1100">
                <a:solidFill>
                  <a:srgbClr val="58585A"/>
                </a:solidFill>
                <a:latin typeface="Arial Narrow" panose="020B0606020202030204" pitchFamily="34" charset="0"/>
              </a:defRPr>
            </a:lvl1pPr>
          </a:lstStyle>
          <a:p>
            <a:pPr lvl="0"/>
            <a:r>
              <a:rPr lang="en-US" dirty="0" smtClean="0"/>
              <a:t>Here goes your plain text</a:t>
            </a:r>
            <a:endParaRPr lang="es-ES" dirty="0"/>
          </a:p>
        </p:txBody>
      </p:sp>
      <p:sp>
        <p:nvSpPr>
          <p:cNvPr id="7" name="Picture Placeholder 6"/>
          <p:cNvSpPr>
            <a:spLocks noGrp="1"/>
          </p:cNvSpPr>
          <p:nvPr>
            <p:ph type="pic" sz="quarter" idx="14" hasCustomPrompt="1"/>
          </p:nvPr>
        </p:nvSpPr>
        <p:spPr>
          <a:xfrm>
            <a:off x="4195763" y="150813"/>
            <a:ext cx="4784725" cy="5973762"/>
          </a:xfrm>
          <a:prstGeom prst="rect">
            <a:avLst/>
          </a:prstGeom>
        </p:spPr>
        <p:txBody>
          <a:bodyPr/>
          <a:lstStyle>
            <a:lvl1pPr>
              <a:defRPr>
                <a:latin typeface="Arial Narrow" panose="020B0606020202030204" pitchFamily="34" charset="0"/>
              </a:defRPr>
            </a:lvl1pPr>
          </a:lstStyle>
          <a:p>
            <a:r>
              <a:rPr lang="es-ES" dirty="0" err="1" smtClean="0"/>
              <a:t>Click</a:t>
            </a:r>
            <a:r>
              <a:rPr lang="es-ES" dirty="0" smtClean="0"/>
              <a:t> in </a:t>
            </a:r>
            <a:r>
              <a:rPr lang="es-ES" dirty="0" err="1" smtClean="0"/>
              <a:t>the</a:t>
            </a:r>
            <a:r>
              <a:rPr lang="es-ES" dirty="0" smtClean="0"/>
              <a:t> </a:t>
            </a:r>
            <a:r>
              <a:rPr lang="es-ES" dirty="0" err="1" smtClean="0"/>
              <a:t>icon</a:t>
            </a:r>
            <a:r>
              <a:rPr lang="es-ES" dirty="0" smtClean="0"/>
              <a:t> </a:t>
            </a:r>
            <a:r>
              <a:rPr lang="es-ES" dirty="0" err="1" smtClean="0"/>
              <a:t>below</a:t>
            </a:r>
            <a:r>
              <a:rPr lang="es-ES" dirty="0" smtClean="0"/>
              <a:t> to </a:t>
            </a:r>
            <a:r>
              <a:rPr lang="es-ES" dirty="0" err="1" smtClean="0"/>
              <a:t>insert</a:t>
            </a:r>
            <a:r>
              <a:rPr lang="es-ES" dirty="0" smtClean="0"/>
              <a:t> </a:t>
            </a:r>
            <a:r>
              <a:rPr lang="es-ES" dirty="0" err="1" smtClean="0"/>
              <a:t>your</a:t>
            </a:r>
            <a:r>
              <a:rPr lang="es-ES" dirty="0" smtClean="0"/>
              <a:t> </a:t>
            </a:r>
            <a:r>
              <a:rPr lang="es-ES" dirty="0" err="1" smtClean="0"/>
              <a:t>picture</a:t>
            </a:r>
            <a:endParaRPr lang="es-ES" dirty="0"/>
          </a:p>
        </p:txBody>
      </p:sp>
    </p:spTree>
    <p:extLst>
      <p:ext uri="{BB962C8B-B14F-4D97-AF65-F5344CB8AC3E}">
        <p14:creationId xmlns:p14="http://schemas.microsoft.com/office/powerpoint/2010/main" val="21917085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p2 Left banner, Text &amp; Ic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1889" y="-15484"/>
            <a:ext cx="2941487" cy="2501153"/>
          </a:xfrm>
          <a:prstGeom prst="rect">
            <a:avLst/>
          </a:prstGeom>
        </p:spPr>
        <p:txBody>
          <a:bodyPr anchor="b"/>
          <a:lstStyle>
            <a:lvl1pPr algn="l">
              <a:lnSpc>
                <a:spcPts val="4500"/>
              </a:lnSpc>
              <a:defRPr sz="4400" b="1">
                <a:solidFill>
                  <a:srgbClr val="58585A"/>
                </a:solidFill>
                <a:latin typeface="Arial Narrow" panose="020B0606020202030204" pitchFamily="34" charset="0"/>
              </a:defRPr>
            </a:lvl1pPr>
          </a:lstStyle>
          <a:p>
            <a:r>
              <a:rPr lang="en-US" dirty="0" smtClean="0"/>
              <a:t>HERE GOES YOUR TITLE</a:t>
            </a:r>
            <a:endParaRPr lang="es-ES" dirty="0"/>
          </a:p>
        </p:txBody>
      </p:sp>
      <p:sp>
        <p:nvSpPr>
          <p:cNvPr id="3" name="Subtitle 2"/>
          <p:cNvSpPr>
            <a:spLocks noGrp="1"/>
          </p:cNvSpPr>
          <p:nvPr>
            <p:ph type="subTitle" idx="1" hasCustomPrompt="1"/>
          </p:nvPr>
        </p:nvSpPr>
        <p:spPr>
          <a:xfrm>
            <a:off x="491889" y="2593539"/>
            <a:ext cx="2941487" cy="525931"/>
          </a:xfrm>
          <a:prstGeom prst="rect">
            <a:avLst/>
          </a:prstGeom>
        </p:spPr>
        <p:txBody>
          <a:bodyPr anchor="b"/>
          <a:lstStyle>
            <a:lvl1pPr marL="0" indent="0" algn="l">
              <a:buNone/>
              <a:defRPr sz="1500" b="1">
                <a:solidFill>
                  <a:srgbClr val="EE5859"/>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Here goes your header</a:t>
            </a:r>
            <a:endParaRPr lang="es-ES" dirty="0"/>
          </a:p>
        </p:txBody>
      </p:sp>
      <p:sp>
        <p:nvSpPr>
          <p:cNvPr id="9" name="Text Placeholder 8"/>
          <p:cNvSpPr>
            <a:spLocks noGrp="1"/>
          </p:cNvSpPr>
          <p:nvPr>
            <p:ph type="body" sz="quarter" idx="13" hasCustomPrompt="1"/>
          </p:nvPr>
        </p:nvSpPr>
        <p:spPr>
          <a:xfrm>
            <a:off x="491889" y="3119470"/>
            <a:ext cx="2941487" cy="2893023"/>
          </a:xfrm>
          <a:prstGeom prst="rect">
            <a:avLst/>
          </a:prstGeom>
        </p:spPr>
        <p:txBody>
          <a:bodyPr/>
          <a:lstStyle>
            <a:lvl1pPr marL="0" indent="0">
              <a:lnSpc>
                <a:spcPts val="1500"/>
              </a:lnSpc>
              <a:buNone/>
              <a:defRPr sz="1100">
                <a:solidFill>
                  <a:srgbClr val="58585A"/>
                </a:solidFill>
                <a:latin typeface="Arial Narrow" panose="020B0606020202030204" pitchFamily="34" charset="0"/>
              </a:defRPr>
            </a:lvl1pPr>
          </a:lstStyle>
          <a:p>
            <a:pPr lvl="0"/>
            <a:r>
              <a:rPr lang="en-US" dirty="0" smtClean="0"/>
              <a:t>Here goes your plain text</a:t>
            </a:r>
            <a:endParaRPr lang="es-ES" dirty="0"/>
          </a:p>
        </p:txBody>
      </p:sp>
      <p:sp>
        <p:nvSpPr>
          <p:cNvPr id="21" name="Text Placeholder 8"/>
          <p:cNvSpPr>
            <a:spLocks noGrp="1"/>
          </p:cNvSpPr>
          <p:nvPr>
            <p:ph type="body" sz="quarter" idx="14" hasCustomPrompt="1"/>
          </p:nvPr>
        </p:nvSpPr>
        <p:spPr>
          <a:xfrm>
            <a:off x="5428187" y="943171"/>
            <a:ext cx="2998694" cy="778053"/>
          </a:xfrm>
          <a:prstGeom prst="rect">
            <a:avLst/>
          </a:prstGeom>
        </p:spPr>
        <p:txBody>
          <a:bodyPr/>
          <a:lstStyle>
            <a:lvl1pPr marL="0" indent="0">
              <a:lnSpc>
                <a:spcPts val="1300"/>
              </a:lnSpc>
              <a:buNone/>
              <a:defRPr sz="1100">
                <a:solidFill>
                  <a:srgbClr val="58585A"/>
                </a:solidFill>
                <a:latin typeface="Arial Narrow" panose="020B0606020202030204" pitchFamily="34" charset="0"/>
              </a:defRPr>
            </a:lvl1pPr>
          </a:lstStyle>
          <a:p>
            <a:pPr lvl="0"/>
            <a:r>
              <a:rPr lang="en-US" dirty="0" smtClean="0"/>
              <a:t>Here goes the plain text</a:t>
            </a:r>
            <a:endParaRPr lang="es-ES" dirty="0"/>
          </a:p>
        </p:txBody>
      </p:sp>
      <p:sp>
        <p:nvSpPr>
          <p:cNvPr id="22" name="Picture Placeholder 4"/>
          <p:cNvSpPr>
            <a:spLocks noGrp="1"/>
          </p:cNvSpPr>
          <p:nvPr>
            <p:ph type="pic" sz="quarter" idx="15"/>
          </p:nvPr>
        </p:nvSpPr>
        <p:spPr>
          <a:xfrm>
            <a:off x="4652963" y="850900"/>
            <a:ext cx="663575" cy="663575"/>
          </a:xfrm>
          <a:prstGeom prst="rect">
            <a:avLst/>
          </a:prstGeom>
        </p:spPr>
        <p:txBody>
          <a:bodyPr/>
          <a:lstStyle>
            <a:lvl1pPr>
              <a:defRPr sz="1000"/>
            </a:lvl1pPr>
          </a:lstStyle>
          <a:p>
            <a:endParaRPr lang="es-ES" dirty="0"/>
          </a:p>
        </p:txBody>
      </p:sp>
      <p:sp>
        <p:nvSpPr>
          <p:cNvPr id="23" name="Text Placeholder 8"/>
          <p:cNvSpPr>
            <a:spLocks noGrp="1"/>
          </p:cNvSpPr>
          <p:nvPr>
            <p:ph type="body" sz="quarter" idx="16" hasCustomPrompt="1"/>
          </p:nvPr>
        </p:nvSpPr>
        <p:spPr>
          <a:xfrm>
            <a:off x="5428187" y="2238190"/>
            <a:ext cx="2998694" cy="778053"/>
          </a:xfrm>
          <a:prstGeom prst="rect">
            <a:avLst/>
          </a:prstGeom>
        </p:spPr>
        <p:txBody>
          <a:bodyPr/>
          <a:lstStyle>
            <a:lvl1pPr marL="0" indent="0">
              <a:lnSpc>
                <a:spcPts val="1300"/>
              </a:lnSpc>
              <a:buNone/>
              <a:defRPr sz="1100">
                <a:solidFill>
                  <a:srgbClr val="58585A"/>
                </a:solidFill>
                <a:latin typeface="Arial Narrow" panose="020B0606020202030204" pitchFamily="34" charset="0"/>
              </a:defRPr>
            </a:lvl1pPr>
          </a:lstStyle>
          <a:p>
            <a:pPr lvl="0"/>
            <a:r>
              <a:rPr lang="en-US" dirty="0" smtClean="0"/>
              <a:t>Here goes the plain text</a:t>
            </a:r>
            <a:endParaRPr lang="es-ES" dirty="0"/>
          </a:p>
        </p:txBody>
      </p:sp>
      <p:sp>
        <p:nvSpPr>
          <p:cNvPr id="24" name="Picture Placeholder 4"/>
          <p:cNvSpPr>
            <a:spLocks noGrp="1"/>
          </p:cNvSpPr>
          <p:nvPr>
            <p:ph type="pic" sz="quarter" idx="17"/>
          </p:nvPr>
        </p:nvSpPr>
        <p:spPr>
          <a:xfrm>
            <a:off x="4652963" y="2145919"/>
            <a:ext cx="663575" cy="663575"/>
          </a:xfrm>
          <a:prstGeom prst="rect">
            <a:avLst/>
          </a:prstGeom>
        </p:spPr>
        <p:txBody>
          <a:bodyPr/>
          <a:lstStyle>
            <a:lvl1pPr>
              <a:defRPr sz="1000"/>
            </a:lvl1pPr>
          </a:lstStyle>
          <a:p>
            <a:endParaRPr lang="es-ES" dirty="0"/>
          </a:p>
        </p:txBody>
      </p:sp>
      <p:sp>
        <p:nvSpPr>
          <p:cNvPr id="25" name="Text Placeholder 8"/>
          <p:cNvSpPr>
            <a:spLocks noGrp="1"/>
          </p:cNvSpPr>
          <p:nvPr>
            <p:ph type="body" sz="quarter" idx="18" hasCustomPrompt="1"/>
          </p:nvPr>
        </p:nvSpPr>
        <p:spPr>
          <a:xfrm>
            <a:off x="5428187" y="3568350"/>
            <a:ext cx="2998694" cy="778053"/>
          </a:xfrm>
          <a:prstGeom prst="rect">
            <a:avLst/>
          </a:prstGeom>
        </p:spPr>
        <p:txBody>
          <a:bodyPr/>
          <a:lstStyle>
            <a:lvl1pPr marL="0" indent="0">
              <a:lnSpc>
                <a:spcPts val="1300"/>
              </a:lnSpc>
              <a:buNone/>
              <a:defRPr sz="1100">
                <a:solidFill>
                  <a:srgbClr val="58585A"/>
                </a:solidFill>
                <a:latin typeface="Arial Narrow" panose="020B0606020202030204" pitchFamily="34" charset="0"/>
              </a:defRPr>
            </a:lvl1pPr>
          </a:lstStyle>
          <a:p>
            <a:pPr lvl="0"/>
            <a:r>
              <a:rPr lang="en-US" dirty="0" smtClean="0"/>
              <a:t>Here goes the plain text</a:t>
            </a:r>
            <a:endParaRPr lang="es-ES" dirty="0"/>
          </a:p>
        </p:txBody>
      </p:sp>
      <p:sp>
        <p:nvSpPr>
          <p:cNvPr id="26" name="Picture Placeholder 4"/>
          <p:cNvSpPr>
            <a:spLocks noGrp="1"/>
          </p:cNvSpPr>
          <p:nvPr>
            <p:ph type="pic" sz="quarter" idx="19"/>
          </p:nvPr>
        </p:nvSpPr>
        <p:spPr>
          <a:xfrm>
            <a:off x="4652963" y="3476079"/>
            <a:ext cx="663575" cy="663575"/>
          </a:xfrm>
          <a:prstGeom prst="rect">
            <a:avLst/>
          </a:prstGeom>
        </p:spPr>
        <p:txBody>
          <a:bodyPr/>
          <a:lstStyle>
            <a:lvl1pPr>
              <a:defRPr sz="1000"/>
            </a:lvl1pPr>
          </a:lstStyle>
          <a:p>
            <a:endParaRPr lang="es-ES" dirty="0"/>
          </a:p>
        </p:txBody>
      </p:sp>
      <p:sp>
        <p:nvSpPr>
          <p:cNvPr id="27" name="Text Placeholder 8"/>
          <p:cNvSpPr>
            <a:spLocks noGrp="1"/>
          </p:cNvSpPr>
          <p:nvPr>
            <p:ph type="body" sz="quarter" idx="20" hasCustomPrompt="1"/>
          </p:nvPr>
        </p:nvSpPr>
        <p:spPr>
          <a:xfrm>
            <a:off x="5428187" y="4905571"/>
            <a:ext cx="2998694" cy="778053"/>
          </a:xfrm>
          <a:prstGeom prst="rect">
            <a:avLst/>
          </a:prstGeom>
        </p:spPr>
        <p:txBody>
          <a:bodyPr/>
          <a:lstStyle>
            <a:lvl1pPr marL="0" indent="0">
              <a:lnSpc>
                <a:spcPts val="1300"/>
              </a:lnSpc>
              <a:buNone/>
              <a:defRPr sz="1100">
                <a:solidFill>
                  <a:srgbClr val="58585A"/>
                </a:solidFill>
                <a:latin typeface="Arial Narrow" panose="020B0606020202030204" pitchFamily="34" charset="0"/>
              </a:defRPr>
            </a:lvl1pPr>
          </a:lstStyle>
          <a:p>
            <a:pPr lvl="0"/>
            <a:r>
              <a:rPr lang="en-US" dirty="0" smtClean="0"/>
              <a:t>Here goes the plain text</a:t>
            </a:r>
            <a:endParaRPr lang="es-ES" dirty="0"/>
          </a:p>
        </p:txBody>
      </p:sp>
      <p:sp>
        <p:nvSpPr>
          <p:cNvPr id="28" name="Picture Placeholder 4"/>
          <p:cNvSpPr>
            <a:spLocks noGrp="1"/>
          </p:cNvSpPr>
          <p:nvPr>
            <p:ph type="pic" sz="quarter" idx="21"/>
          </p:nvPr>
        </p:nvSpPr>
        <p:spPr>
          <a:xfrm>
            <a:off x="4652963" y="4813300"/>
            <a:ext cx="663575" cy="663575"/>
          </a:xfrm>
          <a:prstGeom prst="rect">
            <a:avLst/>
          </a:prstGeom>
        </p:spPr>
        <p:txBody>
          <a:bodyPr/>
          <a:lstStyle>
            <a:lvl1pPr>
              <a:defRPr sz="1000"/>
            </a:lvl1pPr>
          </a:lstStyle>
          <a:p>
            <a:endParaRPr lang="es-ES" dirty="0"/>
          </a:p>
        </p:txBody>
      </p:sp>
      <p:sp>
        <p:nvSpPr>
          <p:cNvPr id="29" name="Text Placeholder 20"/>
          <p:cNvSpPr>
            <a:spLocks noGrp="1"/>
          </p:cNvSpPr>
          <p:nvPr>
            <p:ph type="body" sz="quarter" idx="22" hasCustomPrompt="1"/>
          </p:nvPr>
        </p:nvSpPr>
        <p:spPr>
          <a:xfrm>
            <a:off x="5428187" y="1836013"/>
            <a:ext cx="2998787" cy="437765"/>
          </a:xfrm>
          <a:prstGeom prst="rect">
            <a:avLst/>
          </a:prstGeom>
        </p:spPr>
        <p:txBody>
          <a:bodyPr anchor="b"/>
          <a:lstStyle>
            <a:lvl1pPr marL="0" indent="0">
              <a:buNone/>
              <a:defRPr sz="1300" b="1">
                <a:solidFill>
                  <a:srgbClr val="EE5859"/>
                </a:solidFill>
                <a:latin typeface="Arial Narrow" panose="020B0606020202030204" pitchFamily="34" charset="0"/>
              </a:defRPr>
            </a:lvl1pPr>
          </a:lstStyle>
          <a:p>
            <a:pPr lvl="0"/>
            <a:r>
              <a:rPr lang="en-US" dirty="0" smtClean="0"/>
              <a:t>Here goes the title</a:t>
            </a:r>
            <a:endParaRPr lang="es-ES" dirty="0"/>
          </a:p>
        </p:txBody>
      </p:sp>
      <p:sp>
        <p:nvSpPr>
          <p:cNvPr id="30" name="Text Placeholder 20"/>
          <p:cNvSpPr>
            <a:spLocks noGrp="1"/>
          </p:cNvSpPr>
          <p:nvPr>
            <p:ph type="body" sz="quarter" idx="23" hasCustomPrompt="1"/>
          </p:nvPr>
        </p:nvSpPr>
        <p:spPr>
          <a:xfrm>
            <a:off x="5428094" y="3161145"/>
            <a:ext cx="2998787" cy="437765"/>
          </a:xfrm>
          <a:prstGeom prst="rect">
            <a:avLst/>
          </a:prstGeom>
        </p:spPr>
        <p:txBody>
          <a:bodyPr anchor="b"/>
          <a:lstStyle>
            <a:lvl1pPr marL="0" indent="0">
              <a:buNone/>
              <a:defRPr sz="1300" b="1">
                <a:solidFill>
                  <a:srgbClr val="EE5859"/>
                </a:solidFill>
                <a:latin typeface="Arial Narrow" panose="020B0606020202030204" pitchFamily="34" charset="0"/>
              </a:defRPr>
            </a:lvl1pPr>
          </a:lstStyle>
          <a:p>
            <a:pPr lvl="0"/>
            <a:r>
              <a:rPr lang="en-US" dirty="0" smtClean="0"/>
              <a:t>Here goes the title</a:t>
            </a:r>
            <a:endParaRPr lang="es-ES" dirty="0"/>
          </a:p>
        </p:txBody>
      </p:sp>
      <p:sp>
        <p:nvSpPr>
          <p:cNvPr id="31" name="Text Placeholder 20"/>
          <p:cNvSpPr>
            <a:spLocks noGrp="1"/>
          </p:cNvSpPr>
          <p:nvPr>
            <p:ph type="body" sz="quarter" idx="24" hasCustomPrompt="1"/>
          </p:nvPr>
        </p:nvSpPr>
        <p:spPr>
          <a:xfrm>
            <a:off x="5428094" y="4520185"/>
            <a:ext cx="2998787" cy="437765"/>
          </a:xfrm>
          <a:prstGeom prst="rect">
            <a:avLst/>
          </a:prstGeom>
        </p:spPr>
        <p:txBody>
          <a:bodyPr anchor="b"/>
          <a:lstStyle>
            <a:lvl1pPr marL="0" indent="0">
              <a:buNone/>
              <a:defRPr sz="1300" b="1">
                <a:solidFill>
                  <a:srgbClr val="EE5859"/>
                </a:solidFill>
                <a:latin typeface="Arial Narrow" panose="020B0606020202030204" pitchFamily="34" charset="0"/>
              </a:defRPr>
            </a:lvl1pPr>
          </a:lstStyle>
          <a:p>
            <a:pPr lvl="0"/>
            <a:r>
              <a:rPr lang="en-US" dirty="0" smtClean="0"/>
              <a:t>Here goes the title</a:t>
            </a:r>
            <a:endParaRPr lang="es-ES" dirty="0"/>
          </a:p>
        </p:txBody>
      </p:sp>
      <p:sp>
        <p:nvSpPr>
          <p:cNvPr id="16" name="Text Placeholder 20"/>
          <p:cNvSpPr>
            <a:spLocks noGrp="1"/>
          </p:cNvSpPr>
          <p:nvPr>
            <p:ph type="body" sz="quarter" idx="25" hasCustomPrompt="1"/>
          </p:nvPr>
        </p:nvSpPr>
        <p:spPr>
          <a:xfrm>
            <a:off x="5428093" y="541441"/>
            <a:ext cx="2998787" cy="437765"/>
          </a:xfrm>
          <a:prstGeom prst="rect">
            <a:avLst/>
          </a:prstGeom>
        </p:spPr>
        <p:txBody>
          <a:bodyPr anchor="b"/>
          <a:lstStyle>
            <a:lvl1pPr marL="0" indent="0">
              <a:buNone/>
              <a:defRPr sz="1300" b="1">
                <a:solidFill>
                  <a:srgbClr val="EE5859"/>
                </a:solidFill>
                <a:latin typeface="Arial Narrow" panose="020B0606020202030204" pitchFamily="34" charset="0"/>
              </a:defRPr>
            </a:lvl1pPr>
          </a:lstStyle>
          <a:p>
            <a:pPr lvl="0"/>
            <a:r>
              <a:rPr lang="en-US" dirty="0" smtClean="0"/>
              <a:t>Here goes the title</a:t>
            </a:r>
            <a:endParaRPr lang="es-ES" dirty="0"/>
          </a:p>
        </p:txBody>
      </p:sp>
    </p:spTree>
    <p:extLst>
      <p:ext uri="{BB962C8B-B14F-4D97-AF65-F5344CB8AC3E}">
        <p14:creationId xmlns:p14="http://schemas.microsoft.com/office/powerpoint/2010/main" val="199250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p1 Goodbye slide">
    <p:spTree>
      <p:nvGrpSpPr>
        <p:cNvPr id="1" name=""/>
        <p:cNvGrpSpPr/>
        <p:nvPr/>
      </p:nvGrpSpPr>
      <p:grpSpPr>
        <a:xfrm>
          <a:off x="0" y="0"/>
          <a:ext cx="0" cy="0"/>
          <a:chOff x="0" y="0"/>
          <a:chExt cx="0" cy="0"/>
        </a:xfrm>
      </p:grpSpPr>
      <p:sp>
        <p:nvSpPr>
          <p:cNvPr id="17" name="Title 1"/>
          <p:cNvSpPr txBox="1">
            <a:spLocks/>
          </p:cNvSpPr>
          <p:nvPr userDrawn="1"/>
        </p:nvSpPr>
        <p:spPr>
          <a:xfrm>
            <a:off x="5015499" y="2512335"/>
            <a:ext cx="3850595" cy="3273865"/>
          </a:xfrm>
          <a:prstGeom prst="rect">
            <a:avLst/>
          </a:prstGeom>
        </p:spPr>
        <p:txBody>
          <a:bodyPr anchor="ctr"/>
          <a:lstStyle>
            <a:lvl1pPr algn="l" defTabSz="914400" rtl="0" eaLnBrk="1" latinLnBrk="0" hangingPunct="1">
              <a:lnSpc>
                <a:spcPts val="3700"/>
              </a:lnSpc>
              <a:spcBef>
                <a:spcPct val="0"/>
              </a:spcBef>
              <a:buNone/>
              <a:defRPr sz="3400" kern="1200">
                <a:solidFill>
                  <a:schemeClr val="bg1"/>
                </a:solidFill>
                <a:latin typeface="Trade Gothic LT Std Bold" panose="00000800000000000000" pitchFamily="50" charset="0"/>
                <a:ea typeface="+mj-ea"/>
                <a:cs typeface="+mj-cs"/>
              </a:defRPr>
            </a:lvl1pPr>
          </a:lstStyle>
          <a:p>
            <a:pPr>
              <a:lnSpc>
                <a:spcPts val="4500"/>
              </a:lnSpc>
            </a:pPr>
            <a:r>
              <a:rPr lang="en-US" sz="4400" b="1" dirty="0" smtClean="0">
                <a:solidFill>
                  <a:srgbClr val="EE5859"/>
                </a:solidFill>
                <a:latin typeface="Arial Narrow" panose="020B0606020202030204" pitchFamily="34" charset="0"/>
              </a:rPr>
              <a:t>THANK YOU FOR </a:t>
            </a:r>
            <a:r>
              <a:rPr lang="en-US" sz="4400" b="1" smtClean="0">
                <a:solidFill>
                  <a:srgbClr val="EE5859"/>
                </a:solidFill>
                <a:latin typeface="Arial Narrow" panose="020B0606020202030204" pitchFamily="34" charset="0"/>
              </a:rPr>
              <a:t>YOUR ATTENTION</a:t>
            </a:r>
            <a:endParaRPr lang="es-ES" sz="4400" b="1" dirty="0">
              <a:solidFill>
                <a:srgbClr val="EE5859"/>
              </a:solidFill>
              <a:latin typeface="Arial Narrow" panose="020B0606020202030204" pitchFamily="34" charset="0"/>
            </a:endParaRPr>
          </a:p>
        </p:txBody>
      </p:sp>
      <p:cxnSp>
        <p:nvCxnSpPr>
          <p:cNvPr id="18" name="Straight Connector 17"/>
          <p:cNvCxnSpPr/>
          <p:nvPr userDrawn="1"/>
        </p:nvCxnSpPr>
        <p:spPr>
          <a:xfrm>
            <a:off x="4710709" y="2512335"/>
            <a:ext cx="0" cy="3273866"/>
          </a:xfrm>
          <a:prstGeom prst="line">
            <a:avLst/>
          </a:prstGeom>
          <a:ln w="161925">
            <a:solidFill>
              <a:srgbClr val="EE58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9397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p 3 Cover OpA">
    <p:spTree>
      <p:nvGrpSpPr>
        <p:cNvPr id="1" name=""/>
        <p:cNvGrpSpPr/>
        <p:nvPr/>
      </p:nvGrpSpPr>
      <p:grpSpPr>
        <a:xfrm>
          <a:off x="0" y="0"/>
          <a:ext cx="0" cy="0"/>
          <a:chOff x="0" y="0"/>
          <a:chExt cx="0" cy="0"/>
        </a:xfrm>
      </p:grpSpPr>
      <p:sp>
        <p:nvSpPr>
          <p:cNvPr id="6" name="Rectangle 5"/>
          <p:cNvSpPr/>
          <p:nvPr userDrawn="1"/>
        </p:nvSpPr>
        <p:spPr>
          <a:xfrm>
            <a:off x="1138536" y="0"/>
            <a:ext cx="5288096" cy="4616067"/>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itle 1"/>
          <p:cNvSpPr>
            <a:spLocks noGrp="1"/>
          </p:cNvSpPr>
          <p:nvPr>
            <p:ph type="ctrTitle" hasCustomPrompt="1"/>
          </p:nvPr>
        </p:nvSpPr>
        <p:spPr>
          <a:xfrm>
            <a:off x="1743635" y="53790"/>
            <a:ext cx="4164107" cy="2913529"/>
          </a:xfrm>
          <a:prstGeom prst="rect">
            <a:avLst/>
          </a:prstGeom>
        </p:spPr>
        <p:txBody>
          <a:bodyPr anchor="b"/>
          <a:lstStyle>
            <a:lvl1pPr algn="l">
              <a:lnSpc>
                <a:spcPts val="5700"/>
              </a:lnSpc>
              <a:defRPr sz="6000" b="1">
                <a:solidFill>
                  <a:schemeClr val="bg1"/>
                </a:solidFill>
                <a:latin typeface="Arial Narrow" panose="020B0606020202030204" pitchFamily="34" charset="0"/>
              </a:defRPr>
            </a:lvl1pPr>
          </a:lstStyle>
          <a:p>
            <a:r>
              <a:rPr lang="en-US" dirty="0" smtClean="0"/>
              <a:t>HERE GOES YOUR TITLE</a:t>
            </a:r>
            <a:endParaRPr lang="es-ES" dirty="0"/>
          </a:p>
        </p:txBody>
      </p:sp>
      <p:sp>
        <p:nvSpPr>
          <p:cNvPr id="3" name="Subtitle 2"/>
          <p:cNvSpPr>
            <a:spLocks noGrp="1"/>
          </p:cNvSpPr>
          <p:nvPr>
            <p:ph type="subTitle" idx="1" hasCustomPrompt="1"/>
          </p:nvPr>
        </p:nvSpPr>
        <p:spPr>
          <a:xfrm>
            <a:off x="1743636" y="2952281"/>
            <a:ext cx="4164106" cy="525931"/>
          </a:xfrm>
          <a:prstGeom prst="rect">
            <a:avLst/>
          </a:prstGeom>
        </p:spPr>
        <p:txBody>
          <a:bodyPr/>
          <a:lstStyle>
            <a:lvl1pPr marL="0" indent="0" algn="l">
              <a:buNone/>
              <a:defRPr sz="1600">
                <a:solidFill>
                  <a:schemeClr val="bg1"/>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Here is an example of how your explanatory text could be placed</a:t>
            </a:r>
            <a:endParaRPr lang="es-ES" dirty="0"/>
          </a:p>
        </p:txBody>
      </p:sp>
      <p:sp>
        <p:nvSpPr>
          <p:cNvPr id="9" name="Text Placeholder 8"/>
          <p:cNvSpPr>
            <a:spLocks noGrp="1"/>
          </p:cNvSpPr>
          <p:nvPr>
            <p:ph type="body" sz="quarter" idx="13" hasCustomPrompt="1"/>
          </p:nvPr>
        </p:nvSpPr>
        <p:spPr>
          <a:xfrm>
            <a:off x="1743075" y="3478213"/>
            <a:ext cx="2713038" cy="654050"/>
          </a:xfrm>
          <a:prstGeom prst="rect">
            <a:avLst/>
          </a:prstGeom>
        </p:spPr>
        <p:txBody>
          <a:bodyPr/>
          <a:lstStyle>
            <a:lvl1pPr marL="0" indent="0">
              <a:buNone/>
              <a:defRPr sz="1200">
                <a:solidFill>
                  <a:schemeClr val="bg1"/>
                </a:solidFill>
                <a:latin typeface="Arial Narrow" panose="020B0606020202030204" pitchFamily="34" charset="0"/>
              </a:defRPr>
            </a:lvl1pPr>
          </a:lstStyle>
          <a:p>
            <a:pPr lvl="0"/>
            <a:r>
              <a:rPr lang="en-US" dirty="0" smtClean="0"/>
              <a:t>Month Year</a:t>
            </a:r>
            <a:endParaRPr lang="es-ES" dirty="0"/>
          </a:p>
        </p:txBody>
      </p:sp>
      <p:cxnSp>
        <p:nvCxnSpPr>
          <p:cNvPr id="7" name="Straight Connector 6"/>
          <p:cNvCxnSpPr/>
          <p:nvPr userDrawn="1"/>
        </p:nvCxnSpPr>
        <p:spPr>
          <a:xfrm>
            <a:off x="1593256" y="0"/>
            <a:ext cx="0" cy="4081549"/>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8070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p3 Cover OpB">
    <p:spTree>
      <p:nvGrpSpPr>
        <p:cNvPr id="1" name=""/>
        <p:cNvGrpSpPr/>
        <p:nvPr/>
      </p:nvGrpSpPr>
      <p:grpSpPr>
        <a:xfrm>
          <a:off x="0" y="0"/>
          <a:ext cx="0" cy="0"/>
          <a:chOff x="0" y="0"/>
          <a:chExt cx="0" cy="0"/>
        </a:xfrm>
      </p:grpSpPr>
      <p:sp>
        <p:nvSpPr>
          <p:cNvPr id="8" name="Rectangle 7"/>
          <p:cNvSpPr/>
          <p:nvPr userDrawn="1"/>
        </p:nvSpPr>
        <p:spPr>
          <a:xfrm>
            <a:off x="843571" y="0"/>
            <a:ext cx="5288096" cy="4616067"/>
          </a:xfrm>
          <a:prstGeom prst="rect">
            <a:avLst/>
          </a:prstGeom>
          <a:solidFill>
            <a:srgbClr val="D2CBB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D2CBB8"/>
              </a:solidFill>
            </a:endParaRPr>
          </a:p>
        </p:txBody>
      </p:sp>
      <p:cxnSp>
        <p:nvCxnSpPr>
          <p:cNvPr id="10" name="Straight Connector 9"/>
          <p:cNvCxnSpPr/>
          <p:nvPr userDrawn="1"/>
        </p:nvCxnSpPr>
        <p:spPr>
          <a:xfrm>
            <a:off x="1585526" y="0"/>
            <a:ext cx="0" cy="4081549"/>
          </a:xfrm>
          <a:prstGeom prst="line">
            <a:avLst/>
          </a:prstGeom>
          <a:ln w="22225">
            <a:solidFill>
              <a:srgbClr val="58585A"/>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hasCustomPrompt="1"/>
          </p:nvPr>
        </p:nvSpPr>
        <p:spPr>
          <a:xfrm>
            <a:off x="1743635" y="53790"/>
            <a:ext cx="4164107" cy="2913529"/>
          </a:xfrm>
          <a:prstGeom prst="rect">
            <a:avLst/>
          </a:prstGeom>
        </p:spPr>
        <p:txBody>
          <a:bodyPr anchor="b"/>
          <a:lstStyle>
            <a:lvl1pPr algn="l">
              <a:lnSpc>
                <a:spcPts val="5700"/>
              </a:lnSpc>
              <a:defRPr sz="6000" b="1">
                <a:solidFill>
                  <a:srgbClr val="58585A"/>
                </a:solidFill>
                <a:latin typeface="Arial Narrow" panose="020B0606020202030204" pitchFamily="34" charset="0"/>
              </a:defRPr>
            </a:lvl1pPr>
          </a:lstStyle>
          <a:p>
            <a:r>
              <a:rPr lang="en-US" dirty="0" smtClean="0"/>
              <a:t>HERE GOES YOUR TITLE</a:t>
            </a:r>
            <a:endParaRPr lang="es-ES" dirty="0"/>
          </a:p>
        </p:txBody>
      </p:sp>
      <p:sp>
        <p:nvSpPr>
          <p:cNvPr id="3" name="Subtitle 2"/>
          <p:cNvSpPr>
            <a:spLocks noGrp="1"/>
          </p:cNvSpPr>
          <p:nvPr>
            <p:ph type="subTitle" idx="1" hasCustomPrompt="1"/>
          </p:nvPr>
        </p:nvSpPr>
        <p:spPr>
          <a:xfrm>
            <a:off x="1743636" y="2952281"/>
            <a:ext cx="4164106" cy="525931"/>
          </a:xfrm>
          <a:prstGeom prst="rect">
            <a:avLst/>
          </a:prstGeom>
        </p:spPr>
        <p:txBody>
          <a:bodyPr/>
          <a:lstStyle>
            <a:lvl1pPr marL="0" indent="0" algn="l">
              <a:buNone/>
              <a:defRPr sz="1600">
                <a:solidFill>
                  <a:srgbClr val="58585A"/>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Here is an example of how your explanatory text could be placed</a:t>
            </a:r>
            <a:endParaRPr lang="es-ES" dirty="0"/>
          </a:p>
        </p:txBody>
      </p:sp>
      <p:sp>
        <p:nvSpPr>
          <p:cNvPr id="9" name="Text Placeholder 8"/>
          <p:cNvSpPr>
            <a:spLocks noGrp="1"/>
          </p:cNvSpPr>
          <p:nvPr>
            <p:ph type="body" sz="quarter" idx="13" hasCustomPrompt="1"/>
          </p:nvPr>
        </p:nvSpPr>
        <p:spPr>
          <a:xfrm>
            <a:off x="1743075" y="3478213"/>
            <a:ext cx="2713038" cy="654050"/>
          </a:xfrm>
          <a:prstGeom prst="rect">
            <a:avLst/>
          </a:prstGeom>
        </p:spPr>
        <p:txBody>
          <a:bodyPr/>
          <a:lstStyle>
            <a:lvl1pPr marL="0" indent="0">
              <a:buNone/>
              <a:defRPr sz="1200">
                <a:solidFill>
                  <a:srgbClr val="58585A"/>
                </a:solidFill>
                <a:latin typeface="Arial Narrow" panose="020B0606020202030204" pitchFamily="34" charset="0"/>
              </a:defRPr>
            </a:lvl1pPr>
          </a:lstStyle>
          <a:p>
            <a:pPr lvl="0"/>
            <a:r>
              <a:rPr lang="en-US" dirty="0" smtClean="0"/>
              <a:t>Month Year</a:t>
            </a:r>
            <a:endParaRPr lang="es-ES" dirty="0"/>
          </a:p>
        </p:txBody>
      </p:sp>
    </p:spTree>
    <p:extLst>
      <p:ext uri="{BB962C8B-B14F-4D97-AF65-F5344CB8AC3E}">
        <p14:creationId xmlns:p14="http://schemas.microsoft.com/office/powerpoint/2010/main" val="36823025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p3 Section OpA">
    <p:spTree>
      <p:nvGrpSpPr>
        <p:cNvPr id="1" name=""/>
        <p:cNvGrpSpPr/>
        <p:nvPr/>
      </p:nvGrpSpPr>
      <p:grpSpPr>
        <a:xfrm>
          <a:off x="0" y="0"/>
          <a:ext cx="0" cy="0"/>
          <a:chOff x="0" y="0"/>
          <a:chExt cx="0" cy="0"/>
        </a:xfrm>
      </p:grpSpPr>
      <p:sp>
        <p:nvSpPr>
          <p:cNvPr id="8" name="Rectangle 7"/>
          <p:cNvSpPr/>
          <p:nvPr userDrawn="1"/>
        </p:nvSpPr>
        <p:spPr>
          <a:xfrm>
            <a:off x="0" y="1722922"/>
            <a:ext cx="9144000" cy="2762451"/>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p:cNvSpPr>
            <a:spLocks noGrp="1"/>
          </p:cNvSpPr>
          <p:nvPr>
            <p:ph type="ctrTitle" hasCustomPrompt="1"/>
          </p:nvPr>
        </p:nvSpPr>
        <p:spPr>
          <a:xfrm>
            <a:off x="2143678" y="2492943"/>
            <a:ext cx="1539249" cy="1208401"/>
          </a:xfrm>
          <a:prstGeom prst="rect">
            <a:avLst/>
          </a:prstGeom>
        </p:spPr>
        <p:txBody>
          <a:bodyPr anchor="b"/>
          <a:lstStyle>
            <a:lvl1pPr algn="r">
              <a:lnSpc>
                <a:spcPts val="5700"/>
              </a:lnSpc>
              <a:defRPr sz="9600" b="1">
                <a:solidFill>
                  <a:srgbClr val="EE5859"/>
                </a:solidFill>
                <a:latin typeface="Arial" panose="020B0604020202020204" pitchFamily="34" charset="0"/>
                <a:cs typeface="Arial" panose="020B0604020202020204" pitchFamily="34" charset="0"/>
              </a:defRPr>
            </a:lvl1pPr>
          </a:lstStyle>
          <a:p>
            <a:r>
              <a:rPr lang="en-US" dirty="0" smtClean="0"/>
              <a:t>00</a:t>
            </a:r>
            <a:endParaRPr lang="es-ES" dirty="0"/>
          </a:p>
        </p:txBody>
      </p:sp>
      <p:cxnSp>
        <p:nvCxnSpPr>
          <p:cNvPr id="11" name="Straight Connector 10"/>
          <p:cNvCxnSpPr/>
          <p:nvPr userDrawn="1"/>
        </p:nvCxnSpPr>
        <p:spPr>
          <a:xfrm>
            <a:off x="4012877" y="1894901"/>
            <a:ext cx="0" cy="2423711"/>
          </a:xfrm>
          <a:prstGeom prst="line">
            <a:avLst/>
          </a:prstGeom>
          <a:ln w="161925">
            <a:solidFill>
              <a:srgbClr val="EE5859"/>
            </a:solidFill>
          </a:ln>
        </p:spPr>
        <p:style>
          <a:lnRef idx="1">
            <a:schemeClr val="accent1"/>
          </a:lnRef>
          <a:fillRef idx="0">
            <a:schemeClr val="accent1"/>
          </a:fillRef>
          <a:effectRef idx="0">
            <a:schemeClr val="accent1"/>
          </a:effectRef>
          <a:fontRef idx="minor">
            <a:schemeClr val="tx1"/>
          </a:fontRef>
        </p:style>
      </p:cxnSp>
      <p:sp>
        <p:nvSpPr>
          <p:cNvPr id="12" name="Subtitle 2"/>
          <p:cNvSpPr>
            <a:spLocks noGrp="1"/>
          </p:cNvSpPr>
          <p:nvPr>
            <p:ph type="subTitle" idx="1" hasCustomPrompt="1"/>
          </p:nvPr>
        </p:nvSpPr>
        <p:spPr>
          <a:xfrm>
            <a:off x="4439824" y="2168601"/>
            <a:ext cx="2300341" cy="1743959"/>
          </a:xfrm>
          <a:prstGeom prst="rect">
            <a:avLst/>
          </a:prstGeom>
        </p:spPr>
        <p:txBody>
          <a:bodyPr anchor="ctr"/>
          <a:lstStyle>
            <a:lvl1pPr marL="0" indent="0" algn="l">
              <a:buNone/>
              <a:defRPr sz="3400" b="1">
                <a:solidFill>
                  <a:schemeClr val="bg1"/>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HERE GOES THE TITLE OF TOUR SECTION</a:t>
            </a:r>
            <a:endParaRPr lang="es-ES" dirty="0"/>
          </a:p>
        </p:txBody>
      </p:sp>
    </p:spTree>
    <p:extLst>
      <p:ext uri="{BB962C8B-B14F-4D97-AF65-F5344CB8AC3E}">
        <p14:creationId xmlns:p14="http://schemas.microsoft.com/office/powerpoint/2010/main" val="39166618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p3 Section OpC">
    <p:spTree>
      <p:nvGrpSpPr>
        <p:cNvPr id="1" name=""/>
        <p:cNvGrpSpPr/>
        <p:nvPr/>
      </p:nvGrpSpPr>
      <p:grpSpPr>
        <a:xfrm>
          <a:off x="0" y="0"/>
          <a:ext cx="0" cy="0"/>
          <a:chOff x="0" y="0"/>
          <a:chExt cx="0" cy="0"/>
        </a:xfrm>
      </p:grpSpPr>
      <p:sp>
        <p:nvSpPr>
          <p:cNvPr id="8" name="Rectangle 7"/>
          <p:cNvSpPr/>
          <p:nvPr userDrawn="1"/>
        </p:nvSpPr>
        <p:spPr>
          <a:xfrm>
            <a:off x="0" y="1722922"/>
            <a:ext cx="9144000" cy="2762451"/>
          </a:xfrm>
          <a:prstGeom prst="rect">
            <a:avLst/>
          </a:prstGeom>
          <a:solidFill>
            <a:srgbClr val="D2CBB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itle 1"/>
          <p:cNvSpPr>
            <a:spLocks noGrp="1"/>
          </p:cNvSpPr>
          <p:nvPr>
            <p:ph type="ctrTitle" hasCustomPrompt="1"/>
          </p:nvPr>
        </p:nvSpPr>
        <p:spPr>
          <a:xfrm>
            <a:off x="2143678" y="2492943"/>
            <a:ext cx="1539249" cy="1208401"/>
          </a:xfrm>
          <a:prstGeom prst="rect">
            <a:avLst/>
          </a:prstGeom>
        </p:spPr>
        <p:txBody>
          <a:bodyPr anchor="b"/>
          <a:lstStyle>
            <a:lvl1pPr algn="r">
              <a:lnSpc>
                <a:spcPts val="5700"/>
              </a:lnSpc>
              <a:defRPr sz="9600" b="1">
                <a:solidFill>
                  <a:srgbClr val="EE5859"/>
                </a:solidFill>
                <a:latin typeface="Arial" panose="020B0604020202020204" pitchFamily="34" charset="0"/>
                <a:cs typeface="Arial" panose="020B0604020202020204" pitchFamily="34" charset="0"/>
              </a:defRPr>
            </a:lvl1pPr>
          </a:lstStyle>
          <a:p>
            <a:r>
              <a:rPr lang="en-US" dirty="0" smtClean="0"/>
              <a:t>00</a:t>
            </a:r>
            <a:endParaRPr lang="es-ES" dirty="0"/>
          </a:p>
        </p:txBody>
      </p:sp>
      <p:cxnSp>
        <p:nvCxnSpPr>
          <p:cNvPr id="11" name="Straight Connector 10"/>
          <p:cNvCxnSpPr/>
          <p:nvPr userDrawn="1"/>
        </p:nvCxnSpPr>
        <p:spPr>
          <a:xfrm>
            <a:off x="4012877" y="1894901"/>
            <a:ext cx="0" cy="2423711"/>
          </a:xfrm>
          <a:prstGeom prst="line">
            <a:avLst/>
          </a:prstGeom>
          <a:ln w="161925">
            <a:solidFill>
              <a:srgbClr val="EE5859"/>
            </a:solidFill>
          </a:ln>
        </p:spPr>
        <p:style>
          <a:lnRef idx="1">
            <a:schemeClr val="accent1"/>
          </a:lnRef>
          <a:fillRef idx="0">
            <a:schemeClr val="accent1"/>
          </a:fillRef>
          <a:effectRef idx="0">
            <a:schemeClr val="accent1"/>
          </a:effectRef>
          <a:fontRef idx="minor">
            <a:schemeClr val="tx1"/>
          </a:fontRef>
        </p:style>
      </p:cxnSp>
      <p:sp>
        <p:nvSpPr>
          <p:cNvPr id="12" name="Subtitle 2"/>
          <p:cNvSpPr>
            <a:spLocks noGrp="1"/>
          </p:cNvSpPr>
          <p:nvPr>
            <p:ph type="subTitle" idx="1" hasCustomPrompt="1"/>
          </p:nvPr>
        </p:nvSpPr>
        <p:spPr>
          <a:xfrm>
            <a:off x="4439824" y="2168601"/>
            <a:ext cx="2300341" cy="1743959"/>
          </a:xfrm>
          <a:prstGeom prst="rect">
            <a:avLst/>
          </a:prstGeom>
        </p:spPr>
        <p:txBody>
          <a:bodyPr anchor="ctr"/>
          <a:lstStyle>
            <a:lvl1pPr marL="0" indent="0" algn="l">
              <a:buNone/>
              <a:defRPr sz="3400" b="1">
                <a:solidFill>
                  <a:srgbClr val="58585A"/>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HERE GOES THE TITLE OF TOUR SECTION</a:t>
            </a:r>
            <a:endParaRPr lang="es-ES" dirty="0"/>
          </a:p>
        </p:txBody>
      </p:sp>
    </p:spTree>
    <p:extLst>
      <p:ext uri="{BB962C8B-B14F-4D97-AF65-F5344CB8AC3E}">
        <p14:creationId xmlns:p14="http://schemas.microsoft.com/office/powerpoint/2010/main" val="41843511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p 3 Goodbye slide">
    <p:spTree>
      <p:nvGrpSpPr>
        <p:cNvPr id="1" name=""/>
        <p:cNvGrpSpPr/>
        <p:nvPr/>
      </p:nvGrpSpPr>
      <p:grpSpPr>
        <a:xfrm>
          <a:off x="0" y="0"/>
          <a:ext cx="0" cy="0"/>
          <a:chOff x="0" y="0"/>
          <a:chExt cx="0" cy="0"/>
        </a:xfrm>
      </p:grpSpPr>
      <p:sp>
        <p:nvSpPr>
          <p:cNvPr id="24" name="Rectangle 23"/>
          <p:cNvSpPr/>
          <p:nvPr userDrawn="1"/>
        </p:nvSpPr>
        <p:spPr>
          <a:xfrm>
            <a:off x="5167909" y="2270286"/>
            <a:ext cx="3976091" cy="3273866"/>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itle 1"/>
          <p:cNvSpPr txBox="1">
            <a:spLocks/>
          </p:cNvSpPr>
          <p:nvPr userDrawn="1"/>
        </p:nvSpPr>
        <p:spPr>
          <a:xfrm>
            <a:off x="5472699" y="1779705"/>
            <a:ext cx="3323875" cy="1716918"/>
          </a:xfrm>
          <a:prstGeom prst="rect">
            <a:avLst/>
          </a:prstGeom>
        </p:spPr>
        <p:txBody>
          <a:bodyPr anchor="b"/>
          <a:lstStyle>
            <a:lvl1pPr algn="l" defTabSz="914400" rtl="0" eaLnBrk="1" latinLnBrk="0" hangingPunct="1">
              <a:lnSpc>
                <a:spcPts val="3700"/>
              </a:lnSpc>
              <a:spcBef>
                <a:spcPct val="0"/>
              </a:spcBef>
              <a:buNone/>
              <a:defRPr sz="3400" kern="1200">
                <a:solidFill>
                  <a:schemeClr val="bg1"/>
                </a:solidFill>
                <a:latin typeface="Trade Gothic LT Std Bold" panose="00000800000000000000" pitchFamily="50" charset="0"/>
                <a:ea typeface="+mj-ea"/>
                <a:cs typeface="+mj-cs"/>
              </a:defRPr>
            </a:lvl1pPr>
          </a:lstStyle>
          <a:p>
            <a:r>
              <a:rPr lang="en-US" b="1" dirty="0" smtClean="0">
                <a:solidFill>
                  <a:schemeClr val="bg1"/>
                </a:solidFill>
                <a:latin typeface="Arial Narrow" panose="020B0606020202030204" pitchFamily="34" charset="0"/>
              </a:rPr>
              <a:t>THANK YOU FOR YOUR ATTENTION</a:t>
            </a:r>
            <a:endParaRPr lang="es-ES" b="1" dirty="0">
              <a:solidFill>
                <a:schemeClr val="bg1"/>
              </a:solidFill>
              <a:latin typeface="Arial Narrow" panose="020B0606020202030204" pitchFamily="34" charset="0"/>
            </a:endParaRPr>
          </a:p>
        </p:txBody>
      </p:sp>
      <p:sp>
        <p:nvSpPr>
          <p:cNvPr id="10" name="Text Placeholder 8"/>
          <p:cNvSpPr>
            <a:spLocks noGrp="1"/>
          </p:cNvSpPr>
          <p:nvPr>
            <p:ph type="body" sz="quarter" idx="13" hasCustomPrompt="1"/>
          </p:nvPr>
        </p:nvSpPr>
        <p:spPr>
          <a:xfrm>
            <a:off x="5535934" y="3525066"/>
            <a:ext cx="3069499" cy="213900"/>
          </a:xfrm>
          <a:prstGeom prst="rect">
            <a:avLst/>
          </a:prstGeom>
        </p:spPr>
        <p:txBody>
          <a:bodyPr/>
          <a:lstStyle>
            <a:lvl1pPr marL="0" indent="0">
              <a:lnSpc>
                <a:spcPct val="100000"/>
              </a:lnSpc>
              <a:buNone/>
              <a:defRPr sz="950" baseline="0">
                <a:solidFill>
                  <a:schemeClr val="bg1"/>
                </a:solidFill>
                <a:latin typeface="Arial Narrow" panose="020B0606020202030204" pitchFamily="34" charset="0"/>
              </a:defRPr>
            </a:lvl1pPr>
          </a:lstStyle>
          <a:p>
            <a:pPr lvl="0"/>
            <a:r>
              <a:rPr lang="en-US" dirty="0" smtClean="0"/>
              <a:t>Name </a:t>
            </a:r>
            <a:r>
              <a:rPr lang="en-US" dirty="0" err="1" smtClean="0"/>
              <a:t>Lastname</a:t>
            </a:r>
            <a:endParaRPr lang="es-ES" dirty="0"/>
          </a:p>
        </p:txBody>
      </p:sp>
      <p:sp>
        <p:nvSpPr>
          <p:cNvPr id="11" name="Text Placeholder 8"/>
          <p:cNvSpPr>
            <a:spLocks noGrp="1"/>
          </p:cNvSpPr>
          <p:nvPr>
            <p:ph type="body" sz="quarter" idx="14" hasCustomPrompt="1"/>
          </p:nvPr>
        </p:nvSpPr>
        <p:spPr>
          <a:xfrm>
            <a:off x="5727079" y="3767409"/>
            <a:ext cx="3069499" cy="366764"/>
          </a:xfrm>
          <a:prstGeom prst="rect">
            <a:avLst/>
          </a:prstGeom>
        </p:spPr>
        <p:txBody>
          <a:bodyPr/>
          <a:lstStyle>
            <a:lvl1pPr marL="0" indent="0">
              <a:lnSpc>
                <a:spcPct val="100000"/>
              </a:lnSpc>
              <a:spcBef>
                <a:spcPts val="0"/>
              </a:spcBef>
              <a:buNone/>
              <a:defRPr sz="950" baseline="0">
                <a:solidFill>
                  <a:schemeClr val="bg1"/>
                </a:solidFill>
                <a:latin typeface="Arial Narrow" panose="020B0606020202030204" pitchFamily="34" charset="0"/>
              </a:defRPr>
            </a:lvl1pPr>
          </a:lstStyle>
          <a:p>
            <a:pPr lvl="0"/>
            <a:r>
              <a:rPr lang="en-US" dirty="0" smtClean="0"/>
              <a:t>Mobile Telephone</a:t>
            </a:r>
          </a:p>
          <a:p>
            <a:pPr lvl="0"/>
            <a:r>
              <a:rPr lang="en-US" dirty="0" smtClean="0"/>
              <a:t>Desktop Telephone</a:t>
            </a:r>
          </a:p>
        </p:txBody>
      </p:sp>
      <p:sp>
        <p:nvSpPr>
          <p:cNvPr id="12" name="Text Placeholder 8"/>
          <p:cNvSpPr>
            <a:spLocks noGrp="1"/>
          </p:cNvSpPr>
          <p:nvPr>
            <p:ph type="body" sz="quarter" idx="15" hasCustomPrompt="1"/>
          </p:nvPr>
        </p:nvSpPr>
        <p:spPr>
          <a:xfrm>
            <a:off x="5727079" y="4134173"/>
            <a:ext cx="3069499" cy="213900"/>
          </a:xfrm>
          <a:prstGeom prst="rect">
            <a:avLst/>
          </a:prstGeom>
        </p:spPr>
        <p:txBody>
          <a:bodyPr/>
          <a:lstStyle>
            <a:lvl1pPr marL="0" indent="0">
              <a:lnSpc>
                <a:spcPct val="100000"/>
              </a:lnSpc>
              <a:buNone/>
              <a:defRPr sz="950">
                <a:solidFill>
                  <a:schemeClr val="bg1"/>
                </a:solidFill>
                <a:latin typeface="Arial Narrow" panose="020B0606020202030204" pitchFamily="34" charset="0"/>
              </a:defRPr>
            </a:lvl1pPr>
          </a:lstStyle>
          <a:p>
            <a:r>
              <a:rPr lang="en-US" smtClean="0"/>
              <a:t>name.lastname@</a:t>
            </a:r>
            <a:r>
              <a:rPr lang="es-ES" smtClean="0"/>
              <a:t>reach-initiative.org</a:t>
            </a:r>
            <a:endParaRPr lang="es-ES"/>
          </a:p>
        </p:txBody>
      </p:sp>
      <p:sp>
        <p:nvSpPr>
          <p:cNvPr id="13" name="Text Placeholder 8"/>
          <p:cNvSpPr>
            <a:spLocks noGrp="1"/>
          </p:cNvSpPr>
          <p:nvPr>
            <p:ph type="body" sz="quarter" idx="16" hasCustomPrompt="1"/>
          </p:nvPr>
        </p:nvSpPr>
        <p:spPr>
          <a:xfrm>
            <a:off x="5727078" y="4348073"/>
            <a:ext cx="3069499" cy="213900"/>
          </a:xfrm>
          <a:prstGeom prst="rect">
            <a:avLst/>
          </a:prstGeom>
        </p:spPr>
        <p:txBody>
          <a:bodyPr/>
          <a:lstStyle>
            <a:lvl1pPr marL="0" indent="0">
              <a:lnSpc>
                <a:spcPct val="100000"/>
              </a:lnSpc>
              <a:buNone/>
              <a:defRPr sz="950" baseline="0">
                <a:solidFill>
                  <a:schemeClr val="bg1"/>
                </a:solidFill>
                <a:latin typeface="Arial Narrow" panose="020B0606020202030204" pitchFamily="34" charset="0"/>
              </a:defRPr>
            </a:lvl1pPr>
          </a:lstStyle>
          <a:p>
            <a:pPr lvl="0"/>
            <a:r>
              <a:rPr lang="en-US" dirty="0" smtClean="0"/>
              <a:t>skype user name</a:t>
            </a:r>
            <a:endParaRPr lang="es-ES" dirty="0"/>
          </a:p>
        </p:txBody>
      </p:sp>
      <p:sp>
        <p:nvSpPr>
          <p:cNvPr id="14" name="Text Placeholder 8"/>
          <p:cNvSpPr>
            <a:spLocks noGrp="1"/>
          </p:cNvSpPr>
          <p:nvPr>
            <p:ph type="body" sz="quarter" idx="17" hasCustomPrompt="1"/>
          </p:nvPr>
        </p:nvSpPr>
        <p:spPr>
          <a:xfrm>
            <a:off x="5727077" y="4561973"/>
            <a:ext cx="3069499" cy="213900"/>
          </a:xfrm>
          <a:prstGeom prst="rect">
            <a:avLst/>
          </a:prstGeom>
        </p:spPr>
        <p:txBody>
          <a:bodyPr/>
          <a:lstStyle>
            <a:lvl1pPr marL="0" indent="0">
              <a:lnSpc>
                <a:spcPct val="100000"/>
              </a:lnSpc>
              <a:buNone/>
              <a:defRPr sz="950">
                <a:solidFill>
                  <a:schemeClr val="bg1"/>
                </a:solidFill>
                <a:latin typeface="Arial Narrow" panose="020B0606020202030204" pitchFamily="34" charset="0"/>
              </a:defRPr>
            </a:lvl1pPr>
          </a:lstStyle>
          <a:p>
            <a:pPr lvl="0"/>
            <a:r>
              <a:rPr lang="es-ES" smtClean="0"/>
              <a:t>www.reach-initiative.org</a:t>
            </a:r>
            <a:endParaRPr lang="es-ES" dirty="0"/>
          </a:p>
        </p:txBody>
      </p:sp>
      <p:sp>
        <p:nvSpPr>
          <p:cNvPr id="15" name="Text Placeholder 8"/>
          <p:cNvSpPr>
            <a:spLocks noGrp="1"/>
          </p:cNvSpPr>
          <p:nvPr>
            <p:ph type="body" sz="quarter" idx="18" hasCustomPrompt="1"/>
          </p:nvPr>
        </p:nvSpPr>
        <p:spPr>
          <a:xfrm>
            <a:off x="5727076" y="4790051"/>
            <a:ext cx="3069499" cy="213900"/>
          </a:xfrm>
          <a:prstGeom prst="rect">
            <a:avLst/>
          </a:prstGeom>
        </p:spPr>
        <p:txBody>
          <a:bodyPr/>
          <a:lstStyle>
            <a:lvl1pPr marL="0" indent="0">
              <a:lnSpc>
                <a:spcPct val="100000"/>
              </a:lnSpc>
              <a:buNone/>
              <a:defRPr sz="950">
                <a:solidFill>
                  <a:schemeClr val="bg1"/>
                </a:solidFill>
                <a:latin typeface="Arial Narrow" panose="020B0606020202030204" pitchFamily="34" charset="0"/>
              </a:defRPr>
            </a:lvl1pPr>
          </a:lstStyle>
          <a:p>
            <a:pPr lvl="0"/>
            <a:r>
              <a:rPr lang="en-US" dirty="0" smtClean="0"/>
              <a:t>IMPACT Initiatives</a:t>
            </a:r>
            <a:endParaRPr lang="es-ES" dirty="0"/>
          </a:p>
        </p:txBody>
      </p:sp>
      <p:sp>
        <p:nvSpPr>
          <p:cNvPr id="16" name="Text Placeholder 8"/>
          <p:cNvSpPr>
            <a:spLocks noGrp="1"/>
          </p:cNvSpPr>
          <p:nvPr>
            <p:ph type="body" sz="quarter" idx="19" hasCustomPrompt="1"/>
          </p:nvPr>
        </p:nvSpPr>
        <p:spPr>
          <a:xfrm>
            <a:off x="5727075" y="5018129"/>
            <a:ext cx="3069499" cy="213900"/>
          </a:xfrm>
          <a:prstGeom prst="rect">
            <a:avLst/>
          </a:prstGeom>
        </p:spPr>
        <p:txBody>
          <a:bodyPr/>
          <a:lstStyle>
            <a:lvl1pPr marL="0" indent="0">
              <a:lnSpc>
                <a:spcPct val="100000"/>
              </a:lnSpc>
              <a:buNone/>
              <a:defRPr sz="950">
                <a:solidFill>
                  <a:schemeClr val="bg1"/>
                </a:solidFill>
                <a:latin typeface="Arial Narrow" panose="020B0606020202030204" pitchFamily="34" charset="0"/>
              </a:defRPr>
            </a:lvl1pPr>
          </a:lstStyle>
          <a:p>
            <a:pPr lvl="0"/>
            <a:r>
              <a:rPr lang="en-US" smtClean="0"/>
              <a:t>@REACH_info</a:t>
            </a:r>
            <a:endParaRPr lang="es-ES" dirty="0"/>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17908" y="3817681"/>
            <a:ext cx="139097" cy="139097"/>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11915" y="4199661"/>
            <a:ext cx="142572" cy="98019"/>
          </a:xfrm>
          <a:prstGeom prst="rect">
            <a:avLst/>
          </a:prstGeom>
        </p:spPr>
      </p:pic>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03612" y="4393774"/>
            <a:ext cx="130921" cy="130921"/>
          </a:xfrm>
          <a:prstGeom prst="rect">
            <a:avLst/>
          </a:prstGeom>
        </p:spPr>
      </p:pic>
      <p:pic>
        <p:nvPicPr>
          <p:cNvPr id="20" name="Picture 1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606616" y="4605381"/>
            <a:ext cx="147872" cy="147872"/>
          </a:xfrm>
          <a:prstGeom prst="rect">
            <a:avLst/>
          </a:prstGeom>
        </p:spPr>
      </p:pic>
      <p:pic>
        <p:nvPicPr>
          <p:cNvPr id="21" name="Picture 20"/>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617279" y="4833939"/>
            <a:ext cx="138520" cy="138520"/>
          </a:xfrm>
          <a:prstGeom prst="rect">
            <a:avLst/>
          </a:prstGeom>
        </p:spPr>
      </p:pic>
      <p:pic>
        <p:nvPicPr>
          <p:cNvPr id="22" name="Picture 2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603612" y="5085917"/>
            <a:ext cx="168361" cy="117852"/>
          </a:xfrm>
          <a:prstGeom prst="rect">
            <a:avLst/>
          </a:prstGeom>
        </p:spPr>
      </p:pic>
      <p:cxnSp>
        <p:nvCxnSpPr>
          <p:cNvPr id="23" name="Straight Connector 22"/>
          <p:cNvCxnSpPr/>
          <p:nvPr userDrawn="1"/>
        </p:nvCxnSpPr>
        <p:spPr>
          <a:xfrm>
            <a:off x="5167909" y="2270286"/>
            <a:ext cx="0" cy="3273866"/>
          </a:xfrm>
          <a:prstGeom prst="line">
            <a:avLst/>
          </a:prstGeom>
          <a:ln w="161925">
            <a:solidFill>
              <a:srgbClr val="EE58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0460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Op 3 Goodbye slide">
    <p:spTree>
      <p:nvGrpSpPr>
        <p:cNvPr id="1" name=""/>
        <p:cNvGrpSpPr/>
        <p:nvPr/>
      </p:nvGrpSpPr>
      <p:grpSpPr>
        <a:xfrm>
          <a:off x="0" y="0"/>
          <a:ext cx="0" cy="0"/>
          <a:chOff x="0" y="0"/>
          <a:chExt cx="0" cy="0"/>
        </a:xfrm>
      </p:grpSpPr>
      <p:sp>
        <p:nvSpPr>
          <p:cNvPr id="24" name="Rectangle 23"/>
          <p:cNvSpPr/>
          <p:nvPr userDrawn="1"/>
        </p:nvSpPr>
        <p:spPr>
          <a:xfrm>
            <a:off x="5167909" y="2270286"/>
            <a:ext cx="3976091" cy="3273866"/>
          </a:xfrm>
          <a:prstGeom prst="rect">
            <a:avLst/>
          </a:prstGeom>
          <a:solidFill>
            <a:srgbClr val="D2CBB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itle 1"/>
          <p:cNvSpPr txBox="1">
            <a:spLocks/>
          </p:cNvSpPr>
          <p:nvPr userDrawn="1"/>
        </p:nvSpPr>
        <p:spPr>
          <a:xfrm>
            <a:off x="5472699" y="1779705"/>
            <a:ext cx="3323875" cy="1716918"/>
          </a:xfrm>
          <a:prstGeom prst="rect">
            <a:avLst/>
          </a:prstGeom>
        </p:spPr>
        <p:txBody>
          <a:bodyPr anchor="b"/>
          <a:lstStyle>
            <a:lvl1pPr algn="l" defTabSz="914400" rtl="0" eaLnBrk="1" latinLnBrk="0" hangingPunct="1">
              <a:lnSpc>
                <a:spcPts val="3700"/>
              </a:lnSpc>
              <a:spcBef>
                <a:spcPct val="0"/>
              </a:spcBef>
              <a:buNone/>
              <a:defRPr sz="3400" kern="1200">
                <a:solidFill>
                  <a:schemeClr val="bg1"/>
                </a:solidFill>
                <a:latin typeface="Trade Gothic LT Std Bold" panose="00000800000000000000" pitchFamily="50" charset="0"/>
                <a:ea typeface="+mj-ea"/>
                <a:cs typeface="+mj-cs"/>
              </a:defRPr>
            </a:lvl1pPr>
          </a:lstStyle>
          <a:p>
            <a:r>
              <a:rPr lang="en-US" b="1" dirty="0" smtClean="0">
                <a:solidFill>
                  <a:srgbClr val="58585A"/>
                </a:solidFill>
                <a:latin typeface="Arial Narrow" panose="020B0606020202030204" pitchFamily="34" charset="0"/>
              </a:rPr>
              <a:t>THANK YOU FOR YOUR ATTENTION</a:t>
            </a:r>
            <a:endParaRPr lang="es-ES" b="1" dirty="0">
              <a:solidFill>
                <a:srgbClr val="58585A"/>
              </a:solidFill>
              <a:latin typeface="Arial Narrow" panose="020B0606020202030204" pitchFamily="34" charset="0"/>
            </a:endParaRPr>
          </a:p>
        </p:txBody>
      </p:sp>
      <p:sp>
        <p:nvSpPr>
          <p:cNvPr id="10" name="Text Placeholder 8"/>
          <p:cNvSpPr>
            <a:spLocks noGrp="1"/>
          </p:cNvSpPr>
          <p:nvPr>
            <p:ph type="body" sz="quarter" idx="13" hasCustomPrompt="1"/>
          </p:nvPr>
        </p:nvSpPr>
        <p:spPr>
          <a:xfrm>
            <a:off x="5535934" y="3525066"/>
            <a:ext cx="3069499" cy="213900"/>
          </a:xfrm>
          <a:prstGeom prst="rect">
            <a:avLst/>
          </a:prstGeom>
        </p:spPr>
        <p:txBody>
          <a:bodyPr/>
          <a:lstStyle>
            <a:lvl1pPr marL="0" indent="0">
              <a:lnSpc>
                <a:spcPct val="100000"/>
              </a:lnSpc>
              <a:buNone/>
              <a:defRPr sz="950" baseline="0">
                <a:solidFill>
                  <a:srgbClr val="58585A"/>
                </a:solidFill>
                <a:latin typeface="Arial Narrow" panose="020B0606020202030204" pitchFamily="34" charset="0"/>
              </a:defRPr>
            </a:lvl1pPr>
          </a:lstStyle>
          <a:p>
            <a:pPr lvl="0"/>
            <a:r>
              <a:rPr lang="en-US" dirty="0" smtClean="0"/>
              <a:t>Name </a:t>
            </a:r>
            <a:r>
              <a:rPr lang="en-US" dirty="0" err="1" smtClean="0"/>
              <a:t>Lastname</a:t>
            </a:r>
            <a:endParaRPr lang="es-ES" dirty="0"/>
          </a:p>
        </p:txBody>
      </p:sp>
      <p:sp>
        <p:nvSpPr>
          <p:cNvPr id="11" name="Text Placeholder 8"/>
          <p:cNvSpPr>
            <a:spLocks noGrp="1"/>
          </p:cNvSpPr>
          <p:nvPr>
            <p:ph type="body" sz="quarter" idx="14" hasCustomPrompt="1"/>
          </p:nvPr>
        </p:nvSpPr>
        <p:spPr>
          <a:xfrm>
            <a:off x="5727079" y="3767409"/>
            <a:ext cx="3069499" cy="366764"/>
          </a:xfrm>
          <a:prstGeom prst="rect">
            <a:avLst/>
          </a:prstGeom>
        </p:spPr>
        <p:txBody>
          <a:bodyPr/>
          <a:lstStyle>
            <a:lvl1pPr marL="0" indent="0">
              <a:lnSpc>
                <a:spcPct val="100000"/>
              </a:lnSpc>
              <a:spcBef>
                <a:spcPts val="0"/>
              </a:spcBef>
              <a:buNone/>
              <a:defRPr sz="950" baseline="0">
                <a:solidFill>
                  <a:srgbClr val="58585A"/>
                </a:solidFill>
                <a:latin typeface="Arial Narrow" panose="020B0606020202030204" pitchFamily="34" charset="0"/>
              </a:defRPr>
            </a:lvl1pPr>
          </a:lstStyle>
          <a:p>
            <a:pPr lvl="0"/>
            <a:r>
              <a:rPr lang="en-US" dirty="0" smtClean="0"/>
              <a:t>Mobile Telephone</a:t>
            </a:r>
          </a:p>
          <a:p>
            <a:pPr lvl="0"/>
            <a:r>
              <a:rPr lang="en-US" dirty="0" smtClean="0"/>
              <a:t>Desktop Telephone</a:t>
            </a:r>
          </a:p>
        </p:txBody>
      </p:sp>
      <p:sp>
        <p:nvSpPr>
          <p:cNvPr id="12" name="Text Placeholder 8"/>
          <p:cNvSpPr>
            <a:spLocks noGrp="1"/>
          </p:cNvSpPr>
          <p:nvPr>
            <p:ph type="body" sz="quarter" idx="15" hasCustomPrompt="1"/>
          </p:nvPr>
        </p:nvSpPr>
        <p:spPr>
          <a:xfrm>
            <a:off x="5727079" y="4134173"/>
            <a:ext cx="3069499" cy="213900"/>
          </a:xfrm>
          <a:prstGeom prst="rect">
            <a:avLst/>
          </a:prstGeom>
        </p:spPr>
        <p:txBody>
          <a:bodyPr/>
          <a:lstStyle>
            <a:lvl1pPr marL="0" indent="0">
              <a:lnSpc>
                <a:spcPct val="100000"/>
              </a:lnSpc>
              <a:buNone/>
              <a:defRPr sz="950">
                <a:solidFill>
                  <a:srgbClr val="58585A"/>
                </a:solidFill>
                <a:latin typeface="Arial Narrow" panose="020B0606020202030204" pitchFamily="34" charset="0"/>
              </a:defRPr>
            </a:lvl1pPr>
          </a:lstStyle>
          <a:p>
            <a:r>
              <a:rPr lang="en-US" smtClean="0"/>
              <a:t>name.lastname@</a:t>
            </a:r>
            <a:r>
              <a:rPr lang="es-ES" smtClean="0"/>
              <a:t>reach-initiative.org</a:t>
            </a:r>
            <a:endParaRPr lang="es-ES"/>
          </a:p>
        </p:txBody>
      </p:sp>
      <p:sp>
        <p:nvSpPr>
          <p:cNvPr id="13" name="Text Placeholder 8"/>
          <p:cNvSpPr>
            <a:spLocks noGrp="1"/>
          </p:cNvSpPr>
          <p:nvPr>
            <p:ph type="body" sz="quarter" idx="16" hasCustomPrompt="1"/>
          </p:nvPr>
        </p:nvSpPr>
        <p:spPr>
          <a:xfrm>
            <a:off x="5727078" y="4348073"/>
            <a:ext cx="3069499" cy="213900"/>
          </a:xfrm>
          <a:prstGeom prst="rect">
            <a:avLst/>
          </a:prstGeom>
        </p:spPr>
        <p:txBody>
          <a:bodyPr/>
          <a:lstStyle>
            <a:lvl1pPr marL="0" indent="0">
              <a:lnSpc>
                <a:spcPct val="100000"/>
              </a:lnSpc>
              <a:buNone/>
              <a:defRPr sz="950" baseline="0">
                <a:solidFill>
                  <a:srgbClr val="58585A"/>
                </a:solidFill>
                <a:latin typeface="Arial Narrow" panose="020B0606020202030204" pitchFamily="34" charset="0"/>
              </a:defRPr>
            </a:lvl1pPr>
          </a:lstStyle>
          <a:p>
            <a:pPr lvl="0"/>
            <a:r>
              <a:rPr lang="en-US" dirty="0" smtClean="0"/>
              <a:t>skype user name</a:t>
            </a:r>
            <a:endParaRPr lang="es-ES" dirty="0"/>
          </a:p>
        </p:txBody>
      </p:sp>
      <p:sp>
        <p:nvSpPr>
          <p:cNvPr id="14" name="Text Placeholder 8"/>
          <p:cNvSpPr>
            <a:spLocks noGrp="1"/>
          </p:cNvSpPr>
          <p:nvPr>
            <p:ph type="body" sz="quarter" idx="17" hasCustomPrompt="1"/>
          </p:nvPr>
        </p:nvSpPr>
        <p:spPr>
          <a:xfrm>
            <a:off x="5727077" y="4561973"/>
            <a:ext cx="3069499" cy="213900"/>
          </a:xfrm>
          <a:prstGeom prst="rect">
            <a:avLst/>
          </a:prstGeom>
        </p:spPr>
        <p:txBody>
          <a:bodyPr/>
          <a:lstStyle>
            <a:lvl1pPr marL="0" indent="0">
              <a:lnSpc>
                <a:spcPct val="100000"/>
              </a:lnSpc>
              <a:buNone/>
              <a:defRPr sz="950">
                <a:solidFill>
                  <a:srgbClr val="58585A"/>
                </a:solidFill>
                <a:latin typeface="Arial Narrow" panose="020B0606020202030204" pitchFamily="34" charset="0"/>
              </a:defRPr>
            </a:lvl1pPr>
          </a:lstStyle>
          <a:p>
            <a:r>
              <a:rPr lang="es-ES" smtClean="0"/>
              <a:t>www.reach-initiative.org</a:t>
            </a:r>
            <a:endParaRPr lang="es-ES"/>
          </a:p>
        </p:txBody>
      </p:sp>
      <p:sp>
        <p:nvSpPr>
          <p:cNvPr id="15" name="Text Placeholder 8"/>
          <p:cNvSpPr>
            <a:spLocks noGrp="1"/>
          </p:cNvSpPr>
          <p:nvPr>
            <p:ph type="body" sz="quarter" idx="18" hasCustomPrompt="1"/>
          </p:nvPr>
        </p:nvSpPr>
        <p:spPr>
          <a:xfrm>
            <a:off x="5727076" y="4790051"/>
            <a:ext cx="3069499" cy="213900"/>
          </a:xfrm>
          <a:prstGeom prst="rect">
            <a:avLst/>
          </a:prstGeom>
        </p:spPr>
        <p:txBody>
          <a:bodyPr/>
          <a:lstStyle>
            <a:lvl1pPr marL="0" indent="0">
              <a:lnSpc>
                <a:spcPct val="100000"/>
              </a:lnSpc>
              <a:buNone/>
              <a:defRPr sz="950">
                <a:solidFill>
                  <a:srgbClr val="58585A"/>
                </a:solidFill>
                <a:latin typeface="Arial Narrow" panose="020B0606020202030204" pitchFamily="34" charset="0"/>
              </a:defRPr>
            </a:lvl1pPr>
          </a:lstStyle>
          <a:p>
            <a:pPr lvl="0"/>
            <a:r>
              <a:rPr lang="en-US" dirty="0" smtClean="0"/>
              <a:t>IMPACT Initiatives</a:t>
            </a:r>
            <a:endParaRPr lang="es-ES" dirty="0"/>
          </a:p>
        </p:txBody>
      </p:sp>
      <p:sp>
        <p:nvSpPr>
          <p:cNvPr id="16" name="Text Placeholder 8"/>
          <p:cNvSpPr>
            <a:spLocks noGrp="1"/>
          </p:cNvSpPr>
          <p:nvPr>
            <p:ph type="body" sz="quarter" idx="19" hasCustomPrompt="1"/>
          </p:nvPr>
        </p:nvSpPr>
        <p:spPr>
          <a:xfrm>
            <a:off x="5727075" y="5018129"/>
            <a:ext cx="3069499" cy="213900"/>
          </a:xfrm>
          <a:prstGeom prst="rect">
            <a:avLst/>
          </a:prstGeom>
        </p:spPr>
        <p:txBody>
          <a:bodyPr/>
          <a:lstStyle>
            <a:lvl1pPr marL="0" indent="0">
              <a:lnSpc>
                <a:spcPct val="100000"/>
              </a:lnSpc>
              <a:buNone/>
              <a:defRPr sz="950">
                <a:solidFill>
                  <a:srgbClr val="58585A"/>
                </a:solidFill>
                <a:latin typeface="Arial Narrow" panose="020B0606020202030204" pitchFamily="34" charset="0"/>
              </a:defRPr>
            </a:lvl1pPr>
          </a:lstStyle>
          <a:p>
            <a:pPr lvl="0"/>
            <a:r>
              <a:rPr lang="en-US" smtClean="0"/>
              <a:t>@IREACH_info</a:t>
            </a:r>
            <a:endParaRPr lang="es-ES" dirty="0"/>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17908" y="3817681"/>
            <a:ext cx="139097" cy="139097"/>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11915" y="4199661"/>
            <a:ext cx="142572" cy="98019"/>
          </a:xfrm>
          <a:prstGeom prst="rect">
            <a:avLst/>
          </a:prstGeom>
        </p:spPr>
      </p:pic>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03612" y="4393774"/>
            <a:ext cx="130921" cy="130921"/>
          </a:xfrm>
          <a:prstGeom prst="rect">
            <a:avLst/>
          </a:prstGeom>
        </p:spPr>
      </p:pic>
      <p:pic>
        <p:nvPicPr>
          <p:cNvPr id="20" name="Picture 1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606616" y="4605381"/>
            <a:ext cx="147872" cy="147872"/>
          </a:xfrm>
          <a:prstGeom prst="rect">
            <a:avLst/>
          </a:prstGeom>
        </p:spPr>
      </p:pic>
      <p:pic>
        <p:nvPicPr>
          <p:cNvPr id="21" name="Picture 20"/>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617279" y="4833939"/>
            <a:ext cx="138520" cy="138520"/>
          </a:xfrm>
          <a:prstGeom prst="rect">
            <a:avLst/>
          </a:prstGeom>
        </p:spPr>
      </p:pic>
      <p:pic>
        <p:nvPicPr>
          <p:cNvPr id="22" name="Picture 2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603612" y="5085917"/>
            <a:ext cx="168361" cy="117852"/>
          </a:xfrm>
          <a:prstGeom prst="rect">
            <a:avLst/>
          </a:prstGeom>
        </p:spPr>
      </p:pic>
      <p:cxnSp>
        <p:nvCxnSpPr>
          <p:cNvPr id="23" name="Straight Connector 22"/>
          <p:cNvCxnSpPr/>
          <p:nvPr userDrawn="1"/>
        </p:nvCxnSpPr>
        <p:spPr>
          <a:xfrm>
            <a:off x="5167909" y="2270286"/>
            <a:ext cx="0" cy="3273866"/>
          </a:xfrm>
          <a:prstGeom prst="line">
            <a:avLst/>
          </a:prstGeom>
          <a:ln w="161925">
            <a:solidFill>
              <a:srgbClr val="EE58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0302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Op 3 Goodbye slide">
    <p:spTree>
      <p:nvGrpSpPr>
        <p:cNvPr id="1" name=""/>
        <p:cNvGrpSpPr/>
        <p:nvPr/>
      </p:nvGrpSpPr>
      <p:grpSpPr>
        <a:xfrm>
          <a:off x="0" y="0"/>
          <a:ext cx="0" cy="0"/>
          <a:chOff x="0" y="0"/>
          <a:chExt cx="0" cy="0"/>
        </a:xfrm>
      </p:grpSpPr>
      <p:sp>
        <p:nvSpPr>
          <p:cNvPr id="25" name="Rectangle 24"/>
          <p:cNvSpPr/>
          <p:nvPr userDrawn="1"/>
        </p:nvSpPr>
        <p:spPr>
          <a:xfrm>
            <a:off x="5167909" y="2270286"/>
            <a:ext cx="3976091" cy="3273866"/>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6" name="Straight Connector 25"/>
          <p:cNvCxnSpPr/>
          <p:nvPr userDrawn="1"/>
        </p:nvCxnSpPr>
        <p:spPr>
          <a:xfrm>
            <a:off x="5167909" y="2270286"/>
            <a:ext cx="0" cy="3273866"/>
          </a:xfrm>
          <a:prstGeom prst="line">
            <a:avLst/>
          </a:prstGeom>
          <a:ln w="161925">
            <a:solidFill>
              <a:srgbClr val="EE5859"/>
            </a:solidFill>
          </a:ln>
        </p:spPr>
        <p:style>
          <a:lnRef idx="1">
            <a:schemeClr val="accent1"/>
          </a:lnRef>
          <a:fillRef idx="0">
            <a:schemeClr val="accent1"/>
          </a:fillRef>
          <a:effectRef idx="0">
            <a:schemeClr val="accent1"/>
          </a:effectRef>
          <a:fontRef idx="minor">
            <a:schemeClr val="tx1"/>
          </a:fontRef>
        </p:style>
      </p:cxnSp>
      <p:sp>
        <p:nvSpPr>
          <p:cNvPr id="27" name="Title 1"/>
          <p:cNvSpPr txBox="1">
            <a:spLocks/>
          </p:cNvSpPr>
          <p:nvPr userDrawn="1"/>
        </p:nvSpPr>
        <p:spPr>
          <a:xfrm>
            <a:off x="5472704" y="2270290"/>
            <a:ext cx="3850595" cy="3273865"/>
          </a:xfrm>
          <a:prstGeom prst="rect">
            <a:avLst/>
          </a:prstGeom>
        </p:spPr>
        <p:txBody>
          <a:bodyPr anchor="ctr"/>
          <a:lstStyle>
            <a:lvl1pPr algn="l" defTabSz="914400" rtl="0" eaLnBrk="1" latinLnBrk="0" hangingPunct="1">
              <a:lnSpc>
                <a:spcPts val="3700"/>
              </a:lnSpc>
              <a:spcBef>
                <a:spcPct val="0"/>
              </a:spcBef>
              <a:buNone/>
              <a:defRPr sz="3400" kern="1200">
                <a:solidFill>
                  <a:schemeClr val="bg1"/>
                </a:solidFill>
                <a:latin typeface="Trade Gothic LT Std Bold" panose="00000800000000000000" pitchFamily="50" charset="0"/>
                <a:ea typeface="+mj-ea"/>
                <a:cs typeface="+mj-cs"/>
              </a:defRPr>
            </a:lvl1pPr>
          </a:lstStyle>
          <a:p>
            <a:pPr>
              <a:lnSpc>
                <a:spcPts val="4500"/>
              </a:lnSpc>
            </a:pPr>
            <a:r>
              <a:rPr lang="en-US" sz="4400" b="1" dirty="0" smtClean="0">
                <a:solidFill>
                  <a:schemeClr val="bg1"/>
                </a:solidFill>
                <a:latin typeface="Arial Narrow" panose="020B0606020202030204" pitchFamily="34" charset="0"/>
              </a:rPr>
              <a:t>THANK YOU FOR </a:t>
            </a:r>
            <a:r>
              <a:rPr lang="en-US" sz="4400" b="1" smtClean="0">
                <a:solidFill>
                  <a:schemeClr val="bg1"/>
                </a:solidFill>
                <a:latin typeface="Arial Narrow" panose="020B0606020202030204" pitchFamily="34" charset="0"/>
              </a:rPr>
              <a:t>YOUR ATTENTION</a:t>
            </a:r>
            <a:endParaRPr lang="es-ES" sz="4400" b="1"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15395735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Op 3 Goodbye slide">
    <p:spTree>
      <p:nvGrpSpPr>
        <p:cNvPr id="1" name=""/>
        <p:cNvGrpSpPr/>
        <p:nvPr/>
      </p:nvGrpSpPr>
      <p:grpSpPr>
        <a:xfrm>
          <a:off x="0" y="0"/>
          <a:ext cx="0" cy="0"/>
          <a:chOff x="0" y="0"/>
          <a:chExt cx="0" cy="0"/>
        </a:xfrm>
      </p:grpSpPr>
      <p:sp>
        <p:nvSpPr>
          <p:cNvPr id="25" name="Rectangle 24"/>
          <p:cNvSpPr/>
          <p:nvPr userDrawn="1"/>
        </p:nvSpPr>
        <p:spPr>
          <a:xfrm>
            <a:off x="5167909" y="2270286"/>
            <a:ext cx="3976091" cy="3273866"/>
          </a:xfrm>
          <a:prstGeom prst="rect">
            <a:avLst/>
          </a:prstGeom>
          <a:solidFill>
            <a:srgbClr val="D2CBB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6" name="Straight Connector 25"/>
          <p:cNvCxnSpPr/>
          <p:nvPr userDrawn="1"/>
        </p:nvCxnSpPr>
        <p:spPr>
          <a:xfrm>
            <a:off x="5167909" y="2270286"/>
            <a:ext cx="0" cy="3273866"/>
          </a:xfrm>
          <a:prstGeom prst="line">
            <a:avLst/>
          </a:prstGeom>
          <a:ln w="161925">
            <a:solidFill>
              <a:srgbClr val="EE5859"/>
            </a:solidFill>
          </a:ln>
        </p:spPr>
        <p:style>
          <a:lnRef idx="1">
            <a:schemeClr val="accent1"/>
          </a:lnRef>
          <a:fillRef idx="0">
            <a:schemeClr val="accent1"/>
          </a:fillRef>
          <a:effectRef idx="0">
            <a:schemeClr val="accent1"/>
          </a:effectRef>
          <a:fontRef idx="minor">
            <a:schemeClr val="tx1"/>
          </a:fontRef>
        </p:style>
      </p:cxnSp>
      <p:sp>
        <p:nvSpPr>
          <p:cNvPr id="27" name="Title 1"/>
          <p:cNvSpPr txBox="1">
            <a:spLocks/>
          </p:cNvSpPr>
          <p:nvPr userDrawn="1"/>
        </p:nvSpPr>
        <p:spPr>
          <a:xfrm>
            <a:off x="5472704" y="2270290"/>
            <a:ext cx="3850595" cy="3273865"/>
          </a:xfrm>
          <a:prstGeom prst="rect">
            <a:avLst/>
          </a:prstGeom>
        </p:spPr>
        <p:txBody>
          <a:bodyPr anchor="ctr"/>
          <a:lstStyle>
            <a:lvl1pPr algn="l" defTabSz="914400" rtl="0" eaLnBrk="1" latinLnBrk="0" hangingPunct="1">
              <a:lnSpc>
                <a:spcPts val="3700"/>
              </a:lnSpc>
              <a:spcBef>
                <a:spcPct val="0"/>
              </a:spcBef>
              <a:buNone/>
              <a:defRPr sz="3400" kern="1200">
                <a:solidFill>
                  <a:schemeClr val="bg1"/>
                </a:solidFill>
                <a:latin typeface="Trade Gothic LT Std Bold" panose="00000800000000000000" pitchFamily="50" charset="0"/>
                <a:ea typeface="+mj-ea"/>
                <a:cs typeface="+mj-cs"/>
              </a:defRPr>
            </a:lvl1pPr>
          </a:lstStyle>
          <a:p>
            <a:pPr>
              <a:lnSpc>
                <a:spcPts val="4500"/>
              </a:lnSpc>
            </a:pPr>
            <a:r>
              <a:rPr lang="en-US" sz="4400" b="1" dirty="0" smtClean="0">
                <a:solidFill>
                  <a:srgbClr val="58585A"/>
                </a:solidFill>
                <a:latin typeface="Arial Narrow" panose="020B0606020202030204" pitchFamily="34" charset="0"/>
              </a:rPr>
              <a:t>THANK YOU FOR </a:t>
            </a:r>
            <a:r>
              <a:rPr lang="en-US" sz="4400" b="1" smtClean="0">
                <a:solidFill>
                  <a:srgbClr val="58585A"/>
                </a:solidFill>
                <a:latin typeface="Arial Narrow" panose="020B0606020202030204" pitchFamily="34" charset="0"/>
              </a:rPr>
              <a:t>YOUR ATTENTION</a:t>
            </a:r>
            <a:endParaRPr lang="es-ES" sz="4400" b="1" dirty="0">
              <a:solidFill>
                <a:srgbClr val="58585A"/>
              </a:solidFill>
              <a:latin typeface="Arial Narrow" panose="020B0606020202030204" pitchFamily="34" charset="0"/>
            </a:endParaRPr>
          </a:p>
        </p:txBody>
      </p:sp>
    </p:spTree>
    <p:extLst>
      <p:ext uri="{BB962C8B-B14F-4D97-AF65-F5344CB8AC3E}">
        <p14:creationId xmlns:p14="http://schemas.microsoft.com/office/powerpoint/2010/main" val="797375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p1 Left banner &amp; Text Op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1907" y="1845250"/>
            <a:ext cx="2941487" cy="2501153"/>
          </a:xfrm>
          <a:prstGeom prst="rect">
            <a:avLst/>
          </a:prstGeom>
        </p:spPr>
        <p:txBody>
          <a:bodyPr anchor="ctr"/>
          <a:lstStyle>
            <a:lvl1pPr algn="l">
              <a:lnSpc>
                <a:spcPts val="4500"/>
              </a:lnSpc>
              <a:defRPr sz="4400" b="1">
                <a:solidFill>
                  <a:schemeClr val="bg1"/>
                </a:solidFill>
                <a:latin typeface="Arial Narrow" panose="020B0606020202030204" pitchFamily="34" charset="0"/>
              </a:defRPr>
            </a:lvl1pPr>
          </a:lstStyle>
          <a:p>
            <a:r>
              <a:rPr lang="en-US" dirty="0" smtClean="0"/>
              <a:t>HERE GOES THE TITLE OF YOUR SECTION</a:t>
            </a:r>
            <a:endParaRPr lang="es-ES" dirty="0"/>
          </a:p>
        </p:txBody>
      </p:sp>
      <p:sp>
        <p:nvSpPr>
          <p:cNvPr id="3" name="Subtitle 2"/>
          <p:cNvSpPr>
            <a:spLocks noGrp="1"/>
          </p:cNvSpPr>
          <p:nvPr>
            <p:ph type="subTitle" idx="1" hasCustomPrompt="1"/>
          </p:nvPr>
        </p:nvSpPr>
        <p:spPr>
          <a:xfrm>
            <a:off x="4262775" y="990982"/>
            <a:ext cx="4164106" cy="525931"/>
          </a:xfrm>
          <a:prstGeom prst="rect">
            <a:avLst/>
          </a:prstGeom>
        </p:spPr>
        <p:txBody>
          <a:bodyPr anchor="b"/>
          <a:lstStyle>
            <a:lvl1pPr marL="0" indent="0" algn="l">
              <a:buNone/>
              <a:defRPr sz="1700" b="1" baseline="0">
                <a:solidFill>
                  <a:srgbClr val="EE5859"/>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Here goes your title</a:t>
            </a:r>
            <a:endParaRPr lang="es-ES" dirty="0"/>
          </a:p>
        </p:txBody>
      </p:sp>
      <p:sp>
        <p:nvSpPr>
          <p:cNvPr id="9" name="Text Placeholder 8"/>
          <p:cNvSpPr>
            <a:spLocks noGrp="1"/>
          </p:cNvSpPr>
          <p:nvPr>
            <p:ph type="body" sz="quarter" idx="13" hasCustomPrompt="1"/>
          </p:nvPr>
        </p:nvSpPr>
        <p:spPr>
          <a:xfrm>
            <a:off x="4262775" y="1526859"/>
            <a:ext cx="4164106" cy="4063235"/>
          </a:xfrm>
          <a:prstGeom prst="rect">
            <a:avLst/>
          </a:prstGeom>
        </p:spPr>
        <p:txBody>
          <a:bodyPr/>
          <a:lstStyle>
            <a:lvl1pPr marL="0" indent="0">
              <a:lnSpc>
                <a:spcPts val="1500"/>
              </a:lnSpc>
              <a:buNone/>
              <a:defRPr sz="1300">
                <a:solidFill>
                  <a:srgbClr val="58585A"/>
                </a:solidFill>
                <a:latin typeface="Arial Narrow" panose="020B0606020202030204" pitchFamily="34" charset="0"/>
              </a:defRPr>
            </a:lvl1pPr>
          </a:lstStyle>
          <a:p>
            <a:pPr lvl="0"/>
            <a:r>
              <a:rPr lang="en-US" dirty="0" smtClean="0"/>
              <a:t>Here goes your plain text</a:t>
            </a:r>
            <a:endParaRPr lang="es-ES" dirty="0"/>
          </a:p>
        </p:txBody>
      </p:sp>
    </p:spTree>
    <p:extLst>
      <p:ext uri="{BB962C8B-B14F-4D97-AF65-F5344CB8AC3E}">
        <p14:creationId xmlns:p14="http://schemas.microsoft.com/office/powerpoint/2010/main" val="3040977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p1 Left banner, Text &amp; Icons Op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1907" y="1845250"/>
            <a:ext cx="2941487" cy="2501153"/>
          </a:xfrm>
          <a:prstGeom prst="rect">
            <a:avLst/>
          </a:prstGeom>
        </p:spPr>
        <p:txBody>
          <a:bodyPr anchor="ctr"/>
          <a:lstStyle>
            <a:lvl1pPr algn="l">
              <a:lnSpc>
                <a:spcPts val="4500"/>
              </a:lnSpc>
              <a:defRPr sz="4400" b="1">
                <a:solidFill>
                  <a:schemeClr val="bg1"/>
                </a:solidFill>
                <a:latin typeface="Arial Narrow" panose="020B0606020202030204" pitchFamily="34" charset="0"/>
              </a:defRPr>
            </a:lvl1pPr>
          </a:lstStyle>
          <a:p>
            <a:r>
              <a:rPr lang="en-US" dirty="0" smtClean="0"/>
              <a:t>HERE GOES THE TITLE OF YOUR SECTION</a:t>
            </a:r>
            <a:endParaRPr lang="es-ES" dirty="0"/>
          </a:p>
        </p:txBody>
      </p:sp>
      <p:sp>
        <p:nvSpPr>
          <p:cNvPr id="3" name="Subtitle 2"/>
          <p:cNvSpPr>
            <a:spLocks noGrp="1"/>
          </p:cNvSpPr>
          <p:nvPr>
            <p:ph type="subTitle" idx="1" hasCustomPrompt="1"/>
          </p:nvPr>
        </p:nvSpPr>
        <p:spPr>
          <a:xfrm>
            <a:off x="5428187" y="462065"/>
            <a:ext cx="2998694" cy="525931"/>
          </a:xfrm>
          <a:prstGeom prst="rect">
            <a:avLst/>
          </a:prstGeom>
        </p:spPr>
        <p:txBody>
          <a:bodyPr anchor="b"/>
          <a:lstStyle>
            <a:lvl1pPr marL="0" indent="0" algn="l">
              <a:buNone/>
              <a:defRPr sz="1300" b="1">
                <a:solidFill>
                  <a:srgbClr val="EE5859"/>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Here goes the title</a:t>
            </a:r>
            <a:endParaRPr lang="es-ES" dirty="0"/>
          </a:p>
        </p:txBody>
      </p:sp>
      <p:sp>
        <p:nvSpPr>
          <p:cNvPr id="9" name="Text Placeholder 8"/>
          <p:cNvSpPr>
            <a:spLocks noGrp="1"/>
          </p:cNvSpPr>
          <p:nvPr>
            <p:ph type="body" sz="quarter" idx="13" hasCustomPrompt="1"/>
          </p:nvPr>
        </p:nvSpPr>
        <p:spPr>
          <a:xfrm>
            <a:off x="5428187" y="943171"/>
            <a:ext cx="2998694" cy="778053"/>
          </a:xfrm>
          <a:prstGeom prst="rect">
            <a:avLst/>
          </a:prstGeom>
        </p:spPr>
        <p:txBody>
          <a:bodyPr/>
          <a:lstStyle>
            <a:lvl1pPr marL="0" indent="0">
              <a:lnSpc>
                <a:spcPts val="1300"/>
              </a:lnSpc>
              <a:buNone/>
              <a:defRPr sz="1100">
                <a:solidFill>
                  <a:srgbClr val="58585A"/>
                </a:solidFill>
                <a:latin typeface="Arial Narrow" panose="020B0606020202030204" pitchFamily="34" charset="0"/>
              </a:defRPr>
            </a:lvl1pPr>
          </a:lstStyle>
          <a:p>
            <a:pPr lvl="0"/>
            <a:r>
              <a:rPr lang="en-US" dirty="0" smtClean="0"/>
              <a:t>Here goes your plain text</a:t>
            </a:r>
            <a:endParaRPr lang="es-ES" dirty="0"/>
          </a:p>
        </p:txBody>
      </p:sp>
      <p:sp>
        <p:nvSpPr>
          <p:cNvPr id="5" name="Picture Placeholder 4"/>
          <p:cNvSpPr>
            <a:spLocks noGrp="1"/>
          </p:cNvSpPr>
          <p:nvPr>
            <p:ph type="pic" sz="quarter" idx="14"/>
          </p:nvPr>
        </p:nvSpPr>
        <p:spPr>
          <a:xfrm>
            <a:off x="4652963" y="850900"/>
            <a:ext cx="663575" cy="663575"/>
          </a:xfrm>
          <a:prstGeom prst="rect">
            <a:avLst/>
          </a:prstGeom>
        </p:spPr>
        <p:txBody>
          <a:bodyPr/>
          <a:lstStyle>
            <a:lvl1pPr>
              <a:defRPr sz="1000"/>
            </a:lvl1pPr>
          </a:lstStyle>
          <a:p>
            <a:endParaRPr lang="es-ES" dirty="0"/>
          </a:p>
        </p:txBody>
      </p:sp>
      <p:sp>
        <p:nvSpPr>
          <p:cNvPr id="8" name="Text Placeholder 8"/>
          <p:cNvSpPr>
            <a:spLocks noGrp="1"/>
          </p:cNvSpPr>
          <p:nvPr>
            <p:ph type="body" sz="quarter" idx="15" hasCustomPrompt="1"/>
          </p:nvPr>
        </p:nvSpPr>
        <p:spPr>
          <a:xfrm>
            <a:off x="5428187" y="2238190"/>
            <a:ext cx="2998694" cy="778053"/>
          </a:xfrm>
          <a:prstGeom prst="rect">
            <a:avLst/>
          </a:prstGeom>
        </p:spPr>
        <p:txBody>
          <a:bodyPr/>
          <a:lstStyle>
            <a:lvl1pPr marL="0" indent="0">
              <a:lnSpc>
                <a:spcPts val="1300"/>
              </a:lnSpc>
              <a:buNone/>
              <a:defRPr sz="1100">
                <a:solidFill>
                  <a:srgbClr val="58585A"/>
                </a:solidFill>
                <a:latin typeface="Arial Narrow" panose="020B0606020202030204" pitchFamily="34" charset="0"/>
              </a:defRPr>
            </a:lvl1pPr>
          </a:lstStyle>
          <a:p>
            <a:pPr lvl="0"/>
            <a:r>
              <a:rPr lang="en-US" dirty="0" smtClean="0"/>
              <a:t>Here goes your plain text</a:t>
            </a:r>
            <a:endParaRPr lang="es-ES" dirty="0"/>
          </a:p>
        </p:txBody>
      </p:sp>
      <p:sp>
        <p:nvSpPr>
          <p:cNvPr id="10" name="Picture Placeholder 4"/>
          <p:cNvSpPr>
            <a:spLocks noGrp="1"/>
          </p:cNvSpPr>
          <p:nvPr>
            <p:ph type="pic" sz="quarter" idx="16"/>
          </p:nvPr>
        </p:nvSpPr>
        <p:spPr>
          <a:xfrm>
            <a:off x="4652963" y="2145919"/>
            <a:ext cx="663575" cy="663575"/>
          </a:xfrm>
          <a:prstGeom prst="rect">
            <a:avLst/>
          </a:prstGeom>
        </p:spPr>
        <p:txBody>
          <a:bodyPr/>
          <a:lstStyle>
            <a:lvl1pPr>
              <a:defRPr sz="1000"/>
            </a:lvl1pPr>
          </a:lstStyle>
          <a:p>
            <a:endParaRPr lang="es-ES" dirty="0"/>
          </a:p>
        </p:txBody>
      </p:sp>
      <p:sp>
        <p:nvSpPr>
          <p:cNvPr id="12" name="Text Placeholder 8"/>
          <p:cNvSpPr>
            <a:spLocks noGrp="1"/>
          </p:cNvSpPr>
          <p:nvPr>
            <p:ph type="body" sz="quarter" idx="17" hasCustomPrompt="1"/>
          </p:nvPr>
        </p:nvSpPr>
        <p:spPr>
          <a:xfrm>
            <a:off x="5428187" y="3568350"/>
            <a:ext cx="2998694" cy="778053"/>
          </a:xfrm>
          <a:prstGeom prst="rect">
            <a:avLst/>
          </a:prstGeom>
        </p:spPr>
        <p:txBody>
          <a:bodyPr/>
          <a:lstStyle>
            <a:lvl1pPr marL="0" indent="0">
              <a:lnSpc>
                <a:spcPts val="1300"/>
              </a:lnSpc>
              <a:buNone/>
              <a:defRPr sz="1100">
                <a:solidFill>
                  <a:srgbClr val="58585A"/>
                </a:solidFill>
                <a:latin typeface="Arial Narrow" panose="020B0606020202030204" pitchFamily="34" charset="0"/>
              </a:defRPr>
            </a:lvl1pPr>
          </a:lstStyle>
          <a:p>
            <a:pPr lvl="0"/>
            <a:r>
              <a:rPr lang="en-US" dirty="0" smtClean="0"/>
              <a:t>Here goes your plain text</a:t>
            </a:r>
            <a:endParaRPr lang="es-ES" dirty="0"/>
          </a:p>
        </p:txBody>
      </p:sp>
      <p:sp>
        <p:nvSpPr>
          <p:cNvPr id="13" name="Picture Placeholder 4"/>
          <p:cNvSpPr>
            <a:spLocks noGrp="1"/>
          </p:cNvSpPr>
          <p:nvPr>
            <p:ph type="pic" sz="quarter" idx="18"/>
          </p:nvPr>
        </p:nvSpPr>
        <p:spPr>
          <a:xfrm>
            <a:off x="4652963" y="3476079"/>
            <a:ext cx="663575" cy="663575"/>
          </a:xfrm>
          <a:prstGeom prst="rect">
            <a:avLst/>
          </a:prstGeom>
        </p:spPr>
        <p:txBody>
          <a:bodyPr/>
          <a:lstStyle>
            <a:lvl1pPr>
              <a:defRPr sz="1000"/>
            </a:lvl1pPr>
          </a:lstStyle>
          <a:p>
            <a:endParaRPr lang="es-ES" dirty="0"/>
          </a:p>
        </p:txBody>
      </p:sp>
      <p:sp>
        <p:nvSpPr>
          <p:cNvPr id="15" name="Text Placeholder 8"/>
          <p:cNvSpPr>
            <a:spLocks noGrp="1"/>
          </p:cNvSpPr>
          <p:nvPr>
            <p:ph type="body" sz="quarter" idx="19" hasCustomPrompt="1"/>
          </p:nvPr>
        </p:nvSpPr>
        <p:spPr>
          <a:xfrm>
            <a:off x="5428187" y="4905571"/>
            <a:ext cx="2998694" cy="778053"/>
          </a:xfrm>
          <a:prstGeom prst="rect">
            <a:avLst/>
          </a:prstGeom>
        </p:spPr>
        <p:txBody>
          <a:bodyPr/>
          <a:lstStyle>
            <a:lvl1pPr marL="0" indent="0">
              <a:lnSpc>
                <a:spcPts val="1300"/>
              </a:lnSpc>
              <a:buNone/>
              <a:defRPr sz="1100">
                <a:solidFill>
                  <a:srgbClr val="58585A"/>
                </a:solidFill>
                <a:latin typeface="Arial Narrow" panose="020B0606020202030204" pitchFamily="34" charset="0"/>
              </a:defRPr>
            </a:lvl1pPr>
          </a:lstStyle>
          <a:p>
            <a:pPr lvl="0"/>
            <a:r>
              <a:rPr lang="en-US" dirty="0" smtClean="0"/>
              <a:t>Here goes your plain text</a:t>
            </a:r>
            <a:endParaRPr lang="es-ES" dirty="0"/>
          </a:p>
        </p:txBody>
      </p:sp>
      <p:sp>
        <p:nvSpPr>
          <p:cNvPr id="16" name="Picture Placeholder 4"/>
          <p:cNvSpPr>
            <a:spLocks noGrp="1"/>
          </p:cNvSpPr>
          <p:nvPr>
            <p:ph type="pic" sz="quarter" idx="20"/>
          </p:nvPr>
        </p:nvSpPr>
        <p:spPr>
          <a:xfrm>
            <a:off x="4652963" y="4813300"/>
            <a:ext cx="663575" cy="663575"/>
          </a:xfrm>
          <a:prstGeom prst="rect">
            <a:avLst/>
          </a:prstGeom>
        </p:spPr>
        <p:txBody>
          <a:bodyPr/>
          <a:lstStyle>
            <a:lvl1pPr>
              <a:defRPr sz="1000"/>
            </a:lvl1pPr>
          </a:lstStyle>
          <a:p>
            <a:endParaRPr lang="es-ES" dirty="0"/>
          </a:p>
        </p:txBody>
      </p:sp>
      <p:sp>
        <p:nvSpPr>
          <p:cNvPr id="21" name="Text Placeholder 20"/>
          <p:cNvSpPr>
            <a:spLocks noGrp="1"/>
          </p:cNvSpPr>
          <p:nvPr>
            <p:ph type="body" sz="quarter" idx="21" hasCustomPrompt="1"/>
          </p:nvPr>
        </p:nvSpPr>
        <p:spPr>
          <a:xfrm>
            <a:off x="5428187" y="1836013"/>
            <a:ext cx="2998787" cy="437765"/>
          </a:xfrm>
          <a:prstGeom prst="rect">
            <a:avLst/>
          </a:prstGeom>
        </p:spPr>
        <p:txBody>
          <a:bodyPr anchor="b"/>
          <a:lstStyle>
            <a:lvl1pPr marL="0" indent="0">
              <a:buNone/>
              <a:defRPr sz="1300" b="1">
                <a:solidFill>
                  <a:srgbClr val="EE5859"/>
                </a:solidFill>
                <a:latin typeface="Arial Narrow" panose="020B0606020202030204" pitchFamily="34" charset="0"/>
              </a:defRPr>
            </a:lvl1pPr>
          </a:lstStyle>
          <a:p>
            <a:pPr lvl="0"/>
            <a:r>
              <a:rPr lang="en-US" dirty="0" smtClean="0"/>
              <a:t>Here goes the title</a:t>
            </a:r>
            <a:endParaRPr lang="es-ES" dirty="0"/>
          </a:p>
        </p:txBody>
      </p:sp>
      <p:sp>
        <p:nvSpPr>
          <p:cNvPr id="22" name="Text Placeholder 20"/>
          <p:cNvSpPr>
            <a:spLocks noGrp="1"/>
          </p:cNvSpPr>
          <p:nvPr>
            <p:ph type="body" sz="quarter" idx="22" hasCustomPrompt="1"/>
          </p:nvPr>
        </p:nvSpPr>
        <p:spPr>
          <a:xfrm>
            <a:off x="5428094" y="3161145"/>
            <a:ext cx="2998787" cy="437765"/>
          </a:xfrm>
          <a:prstGeom prst="rect">
            <a:avLst/>
          </a:prstGeom>
        </p:spPr>
        <p:txBody>
          <a:bodyPr anchor="b"/>
          <a:lstStyle>
            <a:lvl1pPr marL="0" indent="0">
              <a:buNone/>
              <a:defRPr sz="1300" b="1">
                <a:solidFill>
                  <a:srgbClr val="EE5859"/>
                </a:solidFill>
                <a:latin typeface="Arial Narrow" panose="020B0606020202030204" pitchFamily="34" charset="0"/>
              </a:defRPr>
            </a:lvl1pPr>
          </a:lstStyle>
          <a:p>
            <a:pPr lvl="0"/>
            <a:r>
              <a:rPr lang="en-US" dirty="0" smtClean="0"/>
              <a:t>Here goes the title</a:t>
            </a:r>
            <a:endParaRPr lang="es-ES" dirty="0"/>
          </a:p>
        </p:txBody>
      </p:sp>
      <p:sp>
        <p:nvSpPr>
          <p:cNvPr id="23" name="Text Placeholder 20"/>
          <p:cNvSpPr>
            <a:spLocks noGrp="1"/>
          </p:cNvSpPr>
          <p:nvPr>
            <p:ph type="body" sz="quarter" idx="23" hasCustomPrompt="1"/>
          </p:nvPr>
        </p:nvSpPr>
        <p:spPr>
          <a:xfrm>
            <a:off x="5428094" y="4520185"/>
            <a:ext cx="2998787" cy="437765"/>
          </a:xfrm>
          <a:prstGeom prst="rect">
            <a:avLst/>
          </a:prstGeom>
        </p:spPr>
        <p:txBody>
          <a:bodyPr anchor="b"/>
          <a:lstStyle>
            <a:lvl1pPr marL="0" indent="0">
              <a:buNone/>
              <a:defRPr sz="1300" b="1">
                <a:solidFill>
                  <a:srgbClr val="EE5859"/>
                </a:solidFill>
                <a:latin typeface="Arial Narrow" panose="020B0606020202030204" pitchFamily="34" charset="0"/>
              </a:defRPr>
            </a:lvl1pPr>
          </a:lstStyle>
          <a:p>
            <a:pPr lvl="0"/>
            <a:r>
              <a:rPr lang="en-US" dirty="0" smtClean="0"/>
              <a:t>Here goes the title</a:t>
            </a:r>
            <a:endParaRPr lang="es-ES" dirty="0"/>
          </a:p>
        </p:txBody>
      </p:sp>
    </p:spTree>
    <p:extLst>
      <p:ext uri="{BB962C8B-B14F-4D97-AF65-F5344CB8AC3E}">
        <p14:creationId xmlns:p14="http://schemas.microsoft.com/office/powerpoint/2010/main" val="335308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p1 Left banner &amp; Image Op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1907" y="1845250"/>
            <a:ext cx="2941487" cy="2501153"/>
          </a:xfrm>
          <a:prstGeom prst="rect">
            <a:avLst/>
          </a:prstGeom>
        </p:spPr>
        <p:txBody>
          <a:bodyPr anchor="ctr"/>
          <a:lstStyle>
            <a:lvl1pPr algn="l">
              <a:lnSpc>
                <a:spcPts val="4500"/>
              </a:lnSpc>
              <a:defRPr sz="4400" b="1">
                <a:solidFill>
                  <a:schemeClr val="bg1"/>
                </a:solidFill>
                <a:latin typeface="Arial Narrow" panose="020B0606020202030204" pitchFamily="34" charset="0"/>
              </a:defRPr>
            </a:lvl1pPr>
          </a:lstStyle>
          <a:p>
            <a:r>
              <a:rPr lang="en-US" dirty="0" smtClean="0"/>
              <a:t>HERE GOES THE TITLE OF YOU SECTION</a:t>
            </a:r>
            <a:endParaRPr lang="es-ES" dirty="0"/>
          </a:p>
        </p:txBody>
      </p:sp>
      <p:sp>
        <p:nvSpPr>
          <p:cNvPr id="7" name="Picture Placeholder 6"/>
          <p:cNvSpPr>
            <a:spLocks noGrp="1"/>
          </p:cNvSpPr>
          <p:nvPr>
            <p:ph type="pic" sz="quarter" idx="10" hasCustomPrompt="1"/>
          </p:nvPr>
        </p:nvSpPr>
        <p:spPr>
          <a:xfrm>
            <a:off x="3667125" y="198438"/>
            <a:ext cx="5287963" cy="5891212"/>
          </a:xfrm>
          <a:prstGeom prst="rect">
            <a:avLst/>
          </a:prstGeom>
        </p:spPr>
        <p:txBody>
          <a:bodyPr/>
          <a:lstStyle>
            <a:lvl1pPr>
              <a:defRPr>
                <a:latin typeface="Arial Narrow" panose="020B0606020202030204" pitchFamily="34" charset="0"/>
              </a:defRPr>
            </a:lvl1pPr>
          </a:lstStyle>
          <a:p>
            <a:r>
              <a:rPr lang="en-GB" noProof="0" dirty="0" smtClean="0"/>
              <a:t>Click</a:t>
            </a:r>
            <a:r>
              <a:rPr lang="es-ES" dirty="0" smtClean="0"/>
              <a:t> in </a:t>
            </a:r>
            <a:r>
              <a:rPr lang="es-ES" dirty="0" err="1" smtClean="0"/>
              <a:t>the</a:t>
            </a:r>
            <a:r>
              <a:rPr lang="es-ES" dirty="0" smtClean="0"/>
              <a:t> </a:t>
            </a:r>
            <a:r>
              <a:rPr lang="es-ES" dirty="0" err="1" smtClean="0"/>
              <a:t>icon</a:t>
            </a:r>
            <a:r>
              <a:rPr lang="es-ES" dirty="0" smtClean="0"/>
              <a:t> </a:t>
            </a:r>
            <a:r>
              <a:rPr lang="es-ES" dirty="0" err="1" smtClean="0"/>
              <a:t>below</a:t>
            </a:r>
            <a:r>
              <a:rPr lang="es-ES" dirty="0" smtClean="0"/>
              <a:t> to </a:t>
            </a:r>
            <a:r>
              <a:rPr lang="es-ES" dirty="0" err="1" smtClean="0"/>
              <a:t>insert</a:t>
            </a:r>
            <a:r>
              <a:rPr lang="es-ES" dirty="0" smtClean="0"/>
              <a:t> </a:t>
            </a:r>
            <a:r>
              <a:rPr lang="es-ES" dirty="0" err="1" smtClean="0"/>
              <a:t>your</a:t>
            </a:r>
            <a:r>
              <a:rPr lang="es-ES" dirty="0" smtClean="0"/>
              <a:t> </a:t>
            </a:r>
            <a:r>
              <a:rPr lang="es-ES" dirty="0" err="1" smtClean="0"/>
              <a:t>picture</a:t>
            </a:r>
            <a:endParaRPr lang="es-ES" dirty="0"/>
          </a:p>
        </p:txBody>
      </p:sp>
    </p:spTree>
    <p:extLst>
      <p:ext uri="{BB962C8B-B14F-4D97-AF65-F5344CB8AC3E}">
        <p14:creationId xmlns:p14="http://schemas.microsoft.com/office/powerpoint/2010/main" val="3109038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p1 Big Left banner+Text &amp; 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1889" y="-15484"/>
            <a:ext cx="2941487" cy="2501153"/>
          </a:xfrm>
          <a:prstGeom prst="rect">
            <a:avLst/>
          </a:prstGeom>
        </p:spPr>
        <p:txBody>
          <a:bodyPr anchor="b"/>
          <a:lstStyle>
            <a:lvl1pPr algn="l">
              <a:lnSpc>
                <a:spcPts val="4500"/>
              </a:lnSpc>
              <a:defRPr sz="4400" b="1" baseline="0">
                <a:solidFill>
                  <a:schemeClr val="bg1"/>
                </a:solidFill>
                <a:latin typeface="Arial Narrow" panose="020B0606020202030204" pitchFamily="34" charset="0"/>
              </a:defRPr>
            </a:lvl1pPr>
          </a:lstStyle>
          <a:p>
            <a:r>
              <a:rPr lang="en-US" dirty="0" smtClean="0"/>
              <a:t>HERE GOES YOUR TITLE</a:t>
            </a:r>
            <a:endParaRPr lang="es-ES" dirty="0"/>
          </a:p>
        </p:txBody>
      </p:sp>
      <p:sp>
        <p:nvSpPr>
          <p:cNvPr id="3" name="Subtitle 2"/>
          <p:cNvSpPr>
            <a:spLocks noGrp="1"/>
          </p:cNvSpPr>
          <p:nvPr>
            <p:ph type="subTitle" idx="1" hasCustomPrompt="1"/>
          </p:nvPr>
        </p:nvSpPr>
        <p:spPr>
          <a:xfrm>
            <a:off x="491889" y="2593539"/>
            <a:ext cx="2941487" cy="525931"/>
          </a:xfrm>
          <a:prstGeom prst="rect">
            <a:avLst/>
          </a:prstGeom>
        </p:spPr>
        <p:txBody>
          <a:bodyPr anchor="b"/>
          <a:lstStyle>
            <a:lvl1pPr marL="0" indent="0" algn="l">
              <a:buNone/>
              <a:defRPr sz="1500" b="1">
                <a:solidFill>
                  <a:srgbClr val="EE5859"/>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Here goes your header</a:t>
            </a:r>
            <a:endParaRPr lang="es-ES" dirty="0"/>
          </a:p>
        </p:txBody>
      </p:sp>
      <p:sp>
        <p:nvSpPr>
          <p:cNvPr id="9" name="Text Placeholder 8"/>
          <p:cNvSpPr>
            <a:spLocks noGrp="1"/>
          </p:cNvSpPr>
          <p:nvPr>
            <p:ph type="body" sz="quarter" idx="13" hasCustomPrompt="1"/>
          </p:nvPr>
        </p:nvSpPr>
        <p:spPr>
          <a:xfrm>
            <a:off x="491889" y="3119470"/>
            <a:ext cx="2941487" cy="2893023"/>
          </a:xfrm>
          <a:prstGeom prst="rect">
            <a:avLst/>
          </a:prstGeom>
        </p:spPr>
        <p:txBody>
          <a:bodyPr/>
          <a:lstStyle>
            <a:lvl1pPr marL="0" indent="0">
              <a:lnSpc>
                <a:spcPts val="1500"/>
              </a:lnSpc>
              <a:buNone/>
              <a:defRPr sz="1100">
                <a:solidFill>
                  <a:schemeClr val="bg1"/>
                </a:solidFill>
                <a:latin typeface="Arial Narrow" panose="020B0606020202030204" pitchFamily="34" charset="0"/>
              </a:defRPr>
            </a:lvl1pPr>
          </a:lstStyle>
          <a:p>
            <a:pPr lvl="0"/>
            <a:r>
              <a:rPr lang="en-US" dirty="0" smtClean="0"/>
              <a:t>Here goes your plain text</a:t>
            </a:r>
            <a:endParaRPr lang="es-ES" dirty="0"/>
          </a:p>
        </p:txBody>
      </p:sp>
      <p:sp>
        <p:nvSpPr>
          <p:cNvPr id="7" name="Picture Placeholder 6"/>
          <p:cNvSpPr>
            <a:spLocks noGrp="1"/>
          </p:cNvSpPr>
          <p:nvPr>
            <p:ph type="pic" sz="quarter" idx="14" hasCustomPrompt="1"/>
          </p:nvPr>
        </p:nvSpPr>
        <p:spPr>
          <a:xfrm>
            <a:off x="4195763" y="150813"/>
            <a:ext cx="4784725" cy="5973762"/>
          </a:xfrm>
          <a:prstGeom prst="rect">
            <a:avLst/>
          </a:prstGeom>
        </p:spPr>
        <p:txBody>
          <a:bodyPr/>
          <a:lstStyle>
            <a:lvl1pPr>
              <a:defRPr>
                <a:latin typeface="Arial Narrow" panose="020B0606020202030204" pitchFamily="34" charset="0"/>
              </a:defRPr>
            </a:lvl1pPr>
          </a:lstStyle>
          <a:p>
            <a:r>
              <a:rPr lang="es-ES" dirty="0" err="1" smtClean="0"/>
              <a:t>Click</a:t>
            </a:r>
            <a:r>
              <a:rPr lang="es-ES" dirty="0" smtClean="0"/>
              <a:t> in </a:t>
            </a:r>
            <a:r>
              <a:rPr lang="es-ES" dirty="0" err="1" smtClean="0"/>
              <a:t>the</a:t>
            </a:r>
            <a:r>
              <a:rPr lang="es-ES" dirty="0" smtClean="0"/>
              <a:t> </a:t>
            </a:r>
            <a:r>
              <a:rPr lang="es-ES" dirty="0" err="1" smtClean="0"/>
              <a:t>icon</a:t>
            </a:r>
            <a:r>
              <a:rPr lang="es-ES" dirty="0" smtClean="0"/>
              <a:t> </a:t>
            </a:r>
            <a:r>
              <a:rPr lang="es-ES" dirty="0" err="1" smtClean="0"/>
              <a:t>below</a:t>
            </a:r>
            <a:r>
              <a:rPr lang="es-ES" dirty="0" smtClean="0"/>
              <a:t> to </a:t>
            </a:r>
            <a:r>
              <a:rPr lang="es-ES" dirty="0" err="1" smtClean="0"/>
              <a:t>insert</a:t>
            </a:r>
            <a:r>
              <a:rPr lang="es-ES" dirty="0" smtClean="0"/>
              <a:t> </a:t>
            </a:r>
            <a:r>
              <a:rPr lang="es-ES" dirty="0" err="1" smtClean="0"/>
              <a:t>your</a:t>
            </a:r>
            <a:r>
              <a:rPr lang="es-ES" dirty="0" smtClean="0"/>
              <a:t> </a:t>
            </a:r>
            <a:r>
              <a:rPr lang="es-ES" dirty="0" err="1" smtClean="0"/>
              <a:t>picture</a:t>
            </a:r>
            <a:endParaRPr lang="es-ES" dirty="0"/>
          </a:p>
        </p:txBody>
      </p:sp>
    </p:spTree>
    <p:extLst>
      <p:ext uri="{BB962C8B-B14F-4D97-AF65-F5344CB8AC3E}">
        <p14:creationId xmlns:p14="http://schemas.microsoft.com/office/powerpoint/2010/main" val="3896646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p1 Big Left banner+Text &amp; Text + Ico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1889" y="-15484"/>
            <a:ext cx="2941487" cy="2501153"/>
          </a:xfrm>
          <a:prstGeom prst="rect">
            <a:avLst/>
          </a:prstGeom>
        </p:spPr>
        <p:txBody>
          <a:bodyPr anchor="b"/>
          <a:lstStyle>
            <a:lvl1pPr algn="l">
              <a:lnSpc>
                <a:spcPts val="4500"/>
              </a:lnSpc>
              <a:defRPr sz="4400" b="1">
                <a:solidFill>
                  <a:schemeClr val="bg1"/>
                </a:solidFill>
                <a:latin typeface="Arial Narrow" panose="020B0606020202030204" pitchFamily="34" charset="0"/>
              </a:defRPr>
            </a:lvl1pPr>
          </a:lstStyle>
          <a:p>
            <a:r>
              <a:rPr lang="en-US" dirty="0" smtClean="0"/>
              <a:t>HERE GOES YOUR TITLE</a:t>
            </a:r>
            <a:endParaRPr lang="es-ES" dirty="0"/>
          </a:p>
        </p:txBody>
      </p:sp>
      <p:sp>
        <p:nvSpPr>
          <p:cNvPr id="3" name="Subtitle 2"/>
          <p:cNvSpPr>
            <a:spLocks noGrp="1"/>
          </p:cNvSpPr>
          <p:nvPr>
            <p:ph type="subTitle" idx="1" hasCustomPrompt="1"/>
          </p:nvPr>
        </p:nvSpPr>
        <p:spPr>
          <a:xfrm>
            <a:off x="491889" y="2593539"/>
            <a:ext cx="2941487" cy="525931"/>
          </a:xfrm>
          <a:prstGeom prst="rect">
            <a:avLst/>
          </a:prstGeom>
        </p:spPr>
        <p:txBody>
          <a:bodyPr anchor="b"/>
          <a:lstStyle>
            <a:lvl1pPr marL="0" indent="0" algn="l">
              <a:buNone/>
              <a:defRPr sz="1500" b="1">
                <a:solidFill>
                  <a:srgbClr val="EE5859"/>
                </a:solidFill>
                <a:latin typeface="Arial Narrow" panose="020B0606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Here goes your header</a:t>
            </a:r>
            <a:endParaRPr lang="es-ES" dirty="0"/>
          </a:p>
        </p:txBody>
      </p:sp>
      <p:sp>
        <p:nvSpPr>
          <p:cNvPr id="9" name="Text Placeholder 8"/>
          <p:cNvSpPr>
            <a:spLocks noGrp="1"/>
          </p:cNvSpPr>
          <p:nvPr>
            <p:ph type="body" sz="quarter" idx="13" hasCustomPrompt="1"/>
          </p:nvPr>
        </p:nvSpPr>
        <p:spPr>
          <a:xfrm>
            <a:off x="491889" y="3119470"/>
            <a:ext cx="2941487" cy="2893023"/>
          </a:xfrm>
          <a:prstGeom prst="rect">
            <a:avLst/>
          </a:prstGeom>
        </p:spPr>
        <p:txBody>
          <a:bodyPr/>
          <a:lstStyle>
            <a:lvl1pPr marL="0" indent="0">
              <a:lnSpc>
                <a:spcPts val="1500"/>
              </a:lnSpc>
              <a:buNone/>
              <a:defRPr sz="1100">
                <a:solidFill>
                  <a:schemeClr val="bg1"/>
                </a:solidFill>
                <a:latin typeface="Arial Narrow" panose="020B0606020202030204" pitchFamily="34" charset="0"/>
              </a:defRPr>
            </a:lvl1pPr>
          </a:lstStyle>
          <a:p>
            <a:pPr lvl="0"/>
            <a:r>
              <a:rPr lang="en-US" dirty="0" smtClean="0"/>
              <a:t>Here goes your plain text</a:t>
            </a:r>
            <a:endParaRPr lang="es-ES" dirty="0"/>
          </a:p>
        </p:txBody>
      </p:sp>
      <p:sp>
        <p:nvSpPr>
          <p:cNvPr id="21" name="Text Placeholder 8"/>
          <p:cNvSpPr>
            <a:spLocks noGrp="1"/>
          </p:cNvSpPr>
          <p:nvPr>
            <p:ph type="body" sz="quarter" idx="14" hasCustomPrompt="1"/>
          </p:nvPr>
        </p:nvSpPr>
        <p:spPr>
          <a:xfrm>
            <a:off x="5428187" y="943171"/>
            <a:ext cx="2998694" cy="778053"/>
          </a:xfrm>
          <a:prstGeom prst="rect">
            <a:avLst/>
          </a:prstGeom>
        </p:spPr>
        <p:txBody>
          <a:bodyPr/>
          <a:lstStyle>
            <a:lvl1pPr marL="0" indent="0">
              <a:lnSpc>
                <a:spcPts val="1300"/>
              </a:lnSpc>
              <a:buNone/>
              <a:defRPr sz="1100">
                <a:solidFill>
                  <a:srgbClr val="58585A"/>
                </a:solidFill>
                <a:latin typeface="Arial Narrow" panose="020B0606020202030204" pitchFamily="34" charset="0"/>
              </a:defRPr>
            </a:lvl1pPr>
          </a:lstStyle>
          <a:p>
            <a:pPr lvl="0"/>
            <a:r>
              <a:rPr lang="en-US" dirty="0" smtClean="0"/>
              <a:t>Here goes the plain text</a:t>
            </a:r>
            <a:endParaRPr lang="es-ES" dirty="0"/>
          </a:p>
        </p:txBody>
      </p:sp>
      <p:sp>
        <p:nvSpPr>
          <p:cNvPr id="22" name="Picture Placeholder 4"/>
          <p:cNvSpPr>
            <a:spLocks noGrp="1"/>
          </p:cNvSpPr>
          <p:nvPr>
            <p:ph type="pic" sz="quarter" idx="15"/>
          </p:nvPr>
        </p:nvSpPr>
        <p:spPr>
          <a:xfrm>
            <a:off x="4652963" y="850900"/>
            <a:ext cx="663575" cy="663575"/>
          </a:xfrm>
          <a:prstGeom prst="rect">
            <a:avLst/>
          </a:prstGeom>
        </p:spPr>
        <p:txBody>
          <a:bodyPr/>
          <a:lstStyle>
            <a:lvl1pPr>
              <a:defRPr sz="1000"/>
            </a:lvl1pPr>
          </a:lstStyle>
          <a:p>
            <a:endParaRPr lang="es-ES" dirty="0"/>
          </a:p>
        </p:txBody>
      </p:sp>
      <p:sp>
        <p:nvSpPr>
          <p:cNvPr id="23" name="Text Placeholder 8"/>
          <p:cNvSpPr>
            <a:spLocks noGrp="1"/>
          </p:cNvSpPr>
          <p:nvPr>
            <p:ph type="body" sz="quarter" idx="16" hasCustomPrompt="1"/>
          </p:nvPr>
        </p:nvSpPr>
        <p:spPr>
          <a:xfrm>
            <a:off x="5428187" y="2238190"/>
            <a:ext cx="2998694" cy="778053"/>
          </a:xfrm>
          <a:prstGeom prst="rect">
            <a:avLst/>
          </a:prstGeom>
        </p:spPr>
        <p:txBody>
          <a:bodyPr/>
          <a:lstStyle>
            <a:lvl1pPr marL="0" indent="0">
              <a:lnSpc>
                <a:spcPts val="1300"/>
              </a:lnSpc>
              <a:buNone/>
              <a:defRPr sz="1100">
                <a:solidFill>
                  <a:srgbClr val="58585A"/>
                </a:solidFill>
                <a:latin typeface="Arial Narrow" panose="020B0606020202030204" pitchFamily="34" charset="0"/>
              </a:defRPr>
            </a:lvl1pPr>
          </a:lstStyle>
          <a:p>
            <a:pPr lvl="0"/>
            <a:r>
              <a:rPr lang="en-US" dirty="0" smtClean="0"/>
              <a:t>Here goes the plain text</a:t>
            </a:r>
            <a:endParaRPr lang="es-ES" dirty="0"/>
          </a:p>
        </p:txBody>
      </p:sp>
      <p:sp>
        <p:nvSpPr>
          <p:cNvPr id="24" name="Picture Placeholder 4"/>
          <p:cNvSpPr>
            <a:spLocks noGrp="1"/>
          </p:cNvSpPr>
          <p:nvPr>
            <p:ph type="pic" sz="quarter" idx="17"/>
          </p:nvPr>
        </p:nvSpPr>
        <p:spPr>
          <a:xfrm>
            <a:off x="4652963" y="2145919"/>
            <a:ext cx="663575" cy="663575"/>
          </a:xfrm>
          <a:prstGeom prst="rect">
            <a:avLst/>
          </a:prstGeom>
        </p:spPr>
        <p:txBody>
          <a:bodyPr/>
          <a:lstStyle>
            <a:lvl1pPr>
              <a:defRPr sz="1000"/>
            </a:lvl1pPr>
          </a:lstStyle>
          <a:p>
            <a:endParaRPr lang="es-ES" dirty="0"/>
          </a:p>
        </p:txBody>
      </p:sp>
      <p:sp>
        <p:nvSpPr>
          <p:cNvPr id="25" name="Text Placeholder 8"/>
          <p:cNvSpPr>
            <a:spLocks noGrp="1"/>
          </p:cNvSpPr>
          <p:nvPr>
            <p:ph type="body" sz="quarter" idx="18" hasCustomPrompt="1"/>
          </p:nvPr>
        </p:nvSpPr>
        <p:spPr>
          <a:xfrm>
            <a:off x="5428187" y="3568350"/>
            <a:ext cx="2998694" cy="778053"/>
          </a:xfrm>
          <a:prstGeom prst="rect">
            <a:avLst/>
          </a:prstGeom>
        </p:spPr>
        <p:txBody>
          <a:bodyPr/>
          <a:lstStyle>
            <a:lvl1pPr marL="0" indent="0">
              <a:lnSpc>
                <a:spcPts val="1300"/>
              </a:lnSpc>
              <a:buNone/>
              <a:defRPr sz="1100">
                <a:solidFill>
                  <a:srgbClr val="58585A"/>
                </a:solidFill>
                <a:latin typeface="Arial Narrow" panose="020B0606020202030204" pitchFamily="34" charset="0"/>
              </a:defRPr>
            </a:lvl1pPr>
          </a:lstStyle>
          <a:p>
            <a:pPr lvl="0"/>
            <a:r>
              <a:rPr lang="en-US" dirty="0" smtClean="0"/>
              <a:t>Here goes the plain text</a:t>
            </a:r>
            <a:endParaRPr lang="es-ES" dirty="0"/>
          </a:p>
        </p:txBody>
      </p:sp>
      <p:sp>
        <p:nvSpPr>
          <p:cNvPr id="26" name="Picture Placeholder 4"/>
          <p:cNvSpPr>
            <a:spLocks noGrp="1"/>
          </p:cNvSpPr>
          <p:nvPr>
            <p:ph type="pic" sz="quarter" idx="19"/>
          </p:nvPr>
        </p:nvSpPr>
        <p:spPr>
          <a:xfrm>
            <a:off x="4652963" y="3476079"/>
            <a:ext cx="663575" cy="663575"/>
          </a:xfrm>
          <a:prstGeom prst="rect">
            <a:avLst/>
          </a:prstGeom>
        </p:spPr>
        <p:txBody>
          <a:bodyPr/>
          <a:lstStyle>
            <a:lvl1pPr>
              <a:defRPr sz="1000"/>
            </a:lvl1pPr>
          </a:lstStyle>
          <a:p>
            <a:endParaRPr lang="es-ES" dirty="0"/>
          </a:p>
        </p:txBody>
      </p:sp>
      <p:sp>
        <p:nvSpPr>
          <p:cNvPr id="27" name="Text Placeholder 8"/>
          <p:cNvSpPr>
            <a:spLocks noGrp="1"/>
          </p:cNvSpPr>
          <p:nvPr>
            <p:ph type="body" sz="quarter" idx="20" hasCustomPrompt="1"/>
          </p:nvPr>
        </p:nvSpPr>
        <p:spPr>
          <a:xfrm>
            <a:off x="5428187" y="4905571"/>
            <a:ext cx="2998694" cy="778053"/>
          </a:xfrm>
          <a:prstGeom prst="rect">
            <a:avLst/>
          </a:prstGeom>
        </p:spPr>
        <p:txBody>
          <a:bodyPr/>
          <a:lstStyle>
            <a:lvl1pPr marL="0" indent="0">
              <a:lnSpc>
                <a:spcPts val="1300"/>
              </a:lnSpc>
              <a:buNone/>
              <a:defRPr sz="1100">
                <a:solidFill>
                  <a:srgbClr val="58585A"/>
                </a:solidFill>
                <a:latin typeface="Arial Narrow" panose="020B0606020202030204" pitchFamily="34" charset="0"/>
              </a:defRPr>
            </a:lvl1pPr>
          </a:lstStyle>
          <a:p>
            <a:pPr lvl="0"/>
            <a:r>
              <a:rPr lang="en-US" dirty="0" smtClean="0"/>
              <a:t>Here goes the plain text</a:t>
            </a:r>
            <a:endParaRPr lang="es-ES" dirty="0"/>
          </a:p>
        </p:txBody>
      </p:sp>
      <p:sp>
        <p:nvSpPr>
          <p:cNvPr id="28" name="Picture Placeholder 4"/>
          <p:cNvSpPr>
            <a:spLocks noGrp="1"/>
          </p:cNvSpPr>
          <p:nvPr>
            <p:ph type="pic" sz="quarter" idx="21"/>
          </p:nvPr>
        </p:nvSpPr>
        <p:spPr>
          <a:xfrm>
            <a:off x="4652963" y="4813300"/>
            <a:ext cx="663575" cy="663575"/>
          </a:xfrm>
          <a:prstGeom prst="rect">
            <a:avLst/>
          </a:prstGeom>
        </p:spPr>
        <p:txBody>
          <a:bodyPr/>
          <a:lstStyle>
            <a:lvl1pPr>
              <a:defRPr sz="1000"/>
            </a:lvl1pPr>
          </a:lstStyle>
          <a:p>
            <a:endParaRPr lang="es-ES" dirty="0"/>
          </a:p>
        </p:txBody>
      </p:sp>
      <p:sp>
        <p:nvSpPr>
          <p:cNvPr id="29" name="Text Placeholder 20"/>
          <p:cNvSpPr>
            <a:spLocks noGrp="1"/>
          </p:cNvSpPr>
          <p:nvPr>
            <p:ph type="body" sz="quarter" idx="22" hasCustomPrompt="1"/>
          </p:nvPr>
        </p:nvSpPr>
        <p:spPr>
          <a:xfrm>
            <a:off x="5428187" y="1836013"/>
            <a:ext cx="2998787" cy="437765"/>
          </a:xfrm>
          <a:prstGeom prst="rect">
            <a:avLst/>
          </a:prstGeom>
        </p:spPr>
        <p:txBody>
          <a:bodyPr anchor="b"/>
          <a:lstStyle>
            <a:lvl1pPr marL="0" indent="0">
              <a:buNone/>
              <a:defRPr sz="1300" b="1">
                <a:solidFill>
                  <a:srgbClr val="EE5859"/>
                </a:solidFill>
                <a:latin typeface="Arial Narrow" panose="020B0606020202030204" pitchFamily="34" charset="0"/>
              </a:defRPr>
            </a:lvl1pPr>
          </a:lstStyle>
          <a:p>
            <a:pPr lvl="0"/>
            <a:r>
              <a:rPr lang="en-US" dirty="0" smtClean="0"/>
              <a:t>Here goes the title</a:t>
            </a:r>
            <a:endParaRPr lang="es-ES" dirty="0"/>
          </a:p>
        </p:txBody>
      </p:sp>
      <p:sp>
        <p:nvSpPr>
          <p:cNvPr id="30" name="Text Placeholder 20"/>
          <p:cNvSpPr>
            <a:spLocks noGrp="1"/>
          </p:cNvSpPr>
          <p:nvPr>
            <p:ph type="body" sz="quarter" idx="23" hasCustomPrompt="1"/>
          </p:nvPr>
        </p:nvSpPr>
        <p:spPr>
          <a:xfrm>
            <a:off x="5428094" y="3161145"/>
            <a:ext cx="2998787" cy="437765"/>
          </a:xfrm>
          <a:prstGeom prst="rect">
            <a:avLst/>
          </a:prstGeom>
        </p:spPr>
        <p:txBody>
          <a:bodyPr anchor="b"/>
          <a:lstStyle>
            <a:lvl1pPr marL="0" indent="0">
              <a:buNone/>
              <a:defRPr sz="1300" b="1">
                <a:solidFill>
                  <a:srgbClr val="EE5859"/>
                </a:solidFill>
                <a:latin typeface="Arial Narrow" panose="020B0606020202030204" pitchFamily="34" charset="0"/>
              </a:defRPr>
            </a:lvl1pPr>
          </a:lstStyle>
          <a:p>
            <a:pPr lvl="0"/>
            <a:r>
              <a:rPr lang="en-US" dirty="0" smtClean="0"/>
              <a:t>Here goes the title</a:t>
            </a:r>
            <a:endParaRPr lang="es-ES" dirty="0"/>
          </a:p>
        </p:txBody>
      </p:sp>
      <p:sp>
        <p:nvSpPr>
          <p:cNvPr id="31" name="Text Placeholder 20"/>
          <p:cNvSpPr>
            <a:spLocks noGrp="1"/>
          </p:cNvSpPr>
          <p:nvPr>
            <p:ph type="body" sz="quarter" idx="24" hasCustomPrompt="1"/>
          </p:nvPr>
        </p:nvSpPr>
        <p:spPr>
          <a:xfrm>
            <a:off x="5428094" y="4520185"/>
            <a:ext cx="2998787" cy="437765"/>
          </a:xfrm>
          <a:prstGeom prst="rect">
            <a:avLst/>
          </a:prstGeom>
        </p:spPr>
        <p:txBody>
          <a:bodyPr anchor="b"/>
          <a:lstStyle>
            <a:lvl1pPr marL="0" indent="0">
              <a:buNone/>
              <a:defRPr sz="1300" b="1">
                <a:solidFill>
                  <a:srgbClr val="EE5859"/>
                </a:solidFill>
                <a:latin typeface="Arial Narrow" panose="020B0606020202030204" pitchFamily="34" charset="0"/>
              </a:defRPr>
            </a:lvl1pPr>
          </a:lstStyle>
          <a:p>
            <a:pPr lvl="0"/>
            <a:r>
              <a:rPr lang="en-US" dirty="0" smtClean="0"/>
              <a:t>Here goes the title</a:t>
            </a:r>
            <a:endParaRPr lang="es-ES" dirty="0"/>
          </a:p>
        </p:txBody>
      </p:sp>
      <p:sp>
        <p:nvSpPr>
          <p:cNvPr id="16" name="Text Placeholder 20"/>
          <p:cNvSpPr>
            <a:spLocks noGrp="1"/>
          </p:cNvSpPr>
          <p:nvPr>
            <p:ph type="body" sz="quarter" idx="25" hasCustomPrompt="1"/>
          </p:nvPr>
        </p:nvSpPr>
        <p:spPr>
          <a:xfrm>
            <a:off x="5428094" y="550506"/>
            <a:ext cx="2998787" cy="437765"/>
          </a:xfrm>
          <a:prstGeom prst="rect">
            <a:avLst/>
          </a:prstGeom>
        </p:spPr>
        <p:txBody>
          <a:bodyPr anchor="b"/>
          <a:lstStyle>
            <a:lvl1pPr marL="0" indent="0">
              <a:buNone/>
              <a:defRPr sz="1300" b="1">
                <a:solidFill>
                  <a:srgbClr val="EE5859"/>
                </a:solidFill>
                <a:latin typeface="Arial Narrow" panose="020B0606020202030204" pitchFamily="34" charset="0"/>
              </a:defRPr>
            </a:lvl1pPr>
          </a:lstStyle>
          <a:p>
            <a:pPr lvl="0"/>
            <a:r>
              <a:rPr lang="en-US" dirty="0" smtClean="0"/>
              <a:t>Here goes the title</a:t>
            </a:r>
            <a:endParaRPr lang="es-ES" dirty="0"/>
          </a:p>
        </p:txBody>
      </p:sp>
    </p:spTree>
    <p:extLst>
      <p:ext uri="{BB962C8B-B14F-4D97-AF65-F5344CB8AC3E}">
        <p14:creationId xmlns:p14="http://schemas.microsoft.com/office/powerpoint/2010/main" val="3262960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2.png"/><Relationship Id="rId5" Type="http://schemas.openxmlformats.org/officeDocument/2006/relationships/slideLayout" Target="../slideLayouts/slideLayout44.xml"/><Relationship Id="rId10" Type="http://schemas.openxmlformats.org/officeDocument/2006/relationships/image" Target="../media/image20.jpg"/><Relationship Id="rId4" Type="http://schemas.openxmlformats.org/officeDocument/2006/relationships/slideLayout" Target="../slideLayouts/slideLayout43.xml"/><Relationship Id="rId9"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12.jpg"/><Relationship Id="rId4" Type="http://schemas.openxmlformats.org/officeDocument/2006/relationships/image" Target="../media/image11.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4.jp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13.jp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4.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2.png"/><Relationship Id="rId5" Type="http://schemas.openxmlformats.org/officeDocument/2006/relationships/image" Target="../media/image16.jpg"/><Relationship Id="rId4" Type="http://schemas.openxmlformats.org/officeDocument/2006/relationships/image" Target="../media/image15.jp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4.xml"/><Relationship Id="rId7" Type="http://schemas.microsoft.com/office/2007/relationships/hdphoto" Target="../media/hdphoto1.wdp"/><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1.png"/><Relationship Id="rId5" Type="http://schemas.openxmlformats.org/officeDocument/2006/relationships/theme" Target="../theme/theme6.xml"/><Relationship Id="rId4" Type="http://schemas.openxmlformats.org/officeDocument/2006/relationships/slideLayout" Target="../slideLayouts/slideLayout25.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2.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7.jpg"/><Relationship Id="rId5" Type="http://schemas.openxmlformats.org/officeDocument/2006/relationships/image" Target="../media/image9.jp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2.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image" Target="../media/image18.jp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13.jpg"/><Relationship Id="rId5" Type="http://schemas.openxmlformats.org/officeDocument/2006/relationships/slideLayout" Target="../slideLayouts/slideLayout33.xml"/><Relationship Id="rId10" Type="http://schemas.openxmlformats.org/officeDocument/2006/relationships/theme" Target="../theme/theme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image" Target="../media/image2.png"/><Relationship Id="rId5" Type="http://schemas.openxmlformats.org/officeDocument/2006/relationships/image" Target="../media/image19.jpg"/><Relationship Id="rId4" Type="http://schemas.openxmlformats.org/officeDocument/2006/relationships/image" Target="../media/image1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 name="Picture Placeholder 6"/>
          <p:cNvPicPr>
            <a:picLocks noChangeAspect="1"/>
          </p:cNvPicPr>
          <p:nvPr userDrawn="1"/>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Rectangle 13"/>
          <p:cNvSpPr/>
          <p:nvPr userDrawn="1"/>
        </p:nvSpPr>
        <p:spPr>
          <a:xfrm>
            <a:off x="0" y="0"/>
            <a:ext cx="914400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7" name="Group 6"/>
          <p:cNvGrpSpPr/>
          <p:nvPr userDrawn="1"/>
        </p:nvGrpSpPr>
        <p:grpSpPr>
          <a:xfrm>
            <a:off x="0" y="6251156"/>
            <a:ext cx="9148386" cy="606844"/>
            <a:chOff x="0" y="6251156"/>
            <a:chExt cx="9148386" cy="606844"/>
          </a:xfrm>
        </p:grpSpPr>
        <p:sp>
          <p:nvSpPr>
            <p:cNvPr id="8" name="Rectangle 7"/>
            <p:cNvSpPr/>
            <p:nvPr/>
          </p:nvSpPr>
          <p:spPr>
            <a:xfrm>
              <a:off x="0" y="6268598"/>
              <a:ext cx="9144000" cy="589402"/>
            </a:xfrm>
            <a:prstGeom prst="rect">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94247" y="6251156"/>
              <a:ext cx="2754139" cy="606844"/>
            </a:xfrm>
            <a:prstGeom prst="rect">
              <a:avLst/>
            </a:prstGeom>
          </p:spPr>
        </p:pic>
      </p:grpSp>
    </p:spTree>
    <p:extLst>
      <p:ext uri="{BB962C8B-B14F-4D97-AF65-F5344CB8AC3E}">
        <p14:creationId xmlns:p14="http://schemas.microsoft.com/office/powerpoint/2010/main" val="1696452591"/>
      </p:ext>
    </p:extLst>
  </p:cSld>
  <p:clrMap bg1="lt1" tx1="dk1" bg2="lt2" tx2="dk2" accent1="accent1" accent2="accent2" accent3="accent3" accent4="accent4" accent5="accent5" accent6="accent6" hlink="hlink" folHlink="folHlink"/>
  <p:sldLayoutIdLst>
    <p:sldLayoutId id="2147483711" r:id="rId1"/>
    <p:sldLayoutId id="2147483727" r:id="rId2"/>
    <p:sldLayoutId id="2147483719" r:id="rId3"/>
    <p:sldLayoutId id="214748377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535"/>
            <a:ext cx="9144000" cy="6856929"/>
          </a:xfrm>
          <a:prstGeom prst="rect">
            <a:avLst/>
          </a:prstGeom>
        </p:spPr>
      </p:pic>
      <p:grpSp>
        <p:nvGrpSpPr>
          <p:cNvPr id="6" name="Group 5"/>
          <p:cNvGrpSpPr/>
          <p:nvPr userDrawn="1"/>
        </p:nvGrpSpPr>
        <p:grpSpPr>
          <a:xfrm>
            <a:off x="0" y="6251156"/>
            <a:ext cx="9148386" cy="606844"/>
            <a:chOff x="0" y="6251156"/>
            <a:chExt cx="9148386" cy="606844"/>
          </a:xfrm>
        </p:grpSpPr>
        <p:sp>
          <p:nvSpPr>
            <p:cNvPr id="7" name="Rectangle 6"/>
            <p:cNvSpPr/>
            <p:nvPr/>
          </p:nvSpPr>
          <p:spPr>
            <a:xfrm>
              <a:off x="0" y="6268598"/>
              <a:ext cx="9144000" cy="589402"/>
            </a:xfrm>
            <a:prstGeom prst="rect">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94247" y="6251156"/>
              <a:ext cx="2754139" cy="606844"/>
            </a:xfrm>
            <a:prstGeom prst="rect">
              <a:avLst/>
            </a:prstGeom>
          </p:spPr>
        </p:pic>
      </p:grpSp>
    </p:spTree>
    <p:extLst>
      <p:ext uri="{BB962C8B-B14F-4D97-AF65-F5344CB8AC3E}">
        <p14:creationId xmlns:p14="http://schemas.microsoft.com/office/powerpoint/2010/main" val="4191857439"/>
      </p:ext>
    </p:extLst>
  </p:cSld>
  <p:clrMap bg1="lt1" tx1="dk1" bg2="lt2" tx2="dk2" accent1="accent1" accent2="accent2" accent3="accent3" accent4="accent4" accent5="accent5" accent6="accent6" hlink="hlink" folHlink="folHlink"/>
  <p:sldLayoutIdLst>
    <p:sldLayoutId id="2147483689" r:id="rId1"/>
    <p:sldLayoutId id="2147483693" r:id="rId2"/>
    <p:sldLayoutId id="2147483692" r:id="rId3"/>
    <p:sldLayoutId id="2147483722" r:id="rId4"/>
    <p:sldLayoutId id="2147483751" r:id="rId5"/>
    <p:sldLayoutId id="2147483773" r:id="rId6"/>
    <p:sldLayoutId id="2147483772" r:id="rId7"/>
    <p:sldLayoutId id="2147483774"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6" name="Group 5"/>
          <p:cNvGrpSpPr/>
          <p:nvPr userDrawn="1"/>
        </p:nvGrpSpPr>
        <p:grpSpPr>
          <a:xfrm>
            <a:off x="0" y="6251156"/>
            <a:ext cx="9148386" cy="606844"/>
            <a:chOff x="0" y="6251156"/>
            <a:chExt cx="9148386" cy="606844"/>
          </a:xfrm>
        </p:grpSpPr>
        <p:sp>
          <p:nvSpPr>
            <p:cNvPr id="7" name="Rectangle 6"/>
            <p:cNvSpPr/>
            <p:nvPr/>
          </p:nvSpPr>
          <p:spPr>
            <a:xfrm>
              <a:off x="0" y="6268598"/>
              <a:ext cx="9144000" cy="589402"/>
            </a:xfrm>
            <a:prstGeom prst="rect">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94247" y="6251156"/>
              <a:ext cx="2754139" cy="606844"/>
            </a:xfrm>
            <a:prstGeom prst="rect">
              <a:avLst/>
            </a:prstGeom>
          </p:spPr>
        </p:pic>
      </p:grpSp>
    </p:spTree>
    <p:extLst>
      <p:ext uri="{BB962C8B-B14F-4D97-AF65-F5344CB8AC3E}">
        <p14:creationId xmlns:p14="http://schemas.microsoft.com/office/powerpoint/2010/main" val="3884281681"/>
      </p:ext>
    </p:extLst>
  </p:cSld>
  <p:clrMap bg1="lt1" tx1="dk1" bg2="lt2" tx2="dk2" accent1="accent1" accent2="accent2" accent3="accent3" accent4="accent4" accent5="accent5" accent6="accent6" hlink="hlink" folHlink="folHlink"/>
  <p:sldLayoutIdLst>
    <p:sldLayoutId id="2147483696" r:id="rId1"/>
    <p:sldLayoutId id="2147483705" r:id="rId2"/>
    <p:sldLayoutId id="214748369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6" name="Group 5"/>
          <p:cNvGrpSpPr/>
          <p:nvPr userDrawn="1"/>
        </p:nvGrpSpPr>
        <p:grpSpPr>
          <a:xfrm>
            <a:off x="0" y="6251156"/>
            <a:ext cx="9148386" cy="606844"/>
            <a:chOff x="0" y="6251156"/>
            <a:chExt cx="9148386" cy="606844"/>
          </a:xfrm>
        </p:grpSpPr>
        <p:sp>
          <p:nvSpPr>
            <p:cNvPr id="7" name="Rectangle 6"/>
            <p:cNvSpPr/>
            <p:nvPr/>
          </p:nvSpPr>
          <p:spPr>
            <a:xfrm>
              <a:off x="0" y="6268598"/>
              <a:ext cx="9144000" cy="589402"/>
            </a:xfrm>
            <a:prstGeom prst="rect">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4247" y="6251156"/>
              <a:ext cx="2754139" cy="606844"/>
            </a:xfrm>
            <a:prstGeom prst="rect">
              <a:avLst/>
            </a:prstGeom>
          </p:spPr>
        </p:pic>
      </p:grpSp>
    </p:spTree>
    <p:extLst>
      <p:ext uri="{BB962C8B-B14F-4D97-AF65-F5344CB8AC3E}">
        <p14:creationId xmlns:p14="http://schemas.microsoft.com/office/powerpoint/2010/main" val="2091960100"/>
      </p:ext>
    </p:extLst>
  </p:cSld>
  <p:clrMap bg1="lt1" tx1="dk1" bg2="lt2" tx2="dk2" accent1="accent1" accent2="accent2" accent3="accent3" accent4="accent4" accent5="accent5" accent6="accent6" hlink="hlink" folHlink="folHlink"/>
  <p:sldLayoutIdLst>
    <p:sldLayoutId id="2147483702" r:id="rId1"/>
    <p:sldLayoutId id="214748370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6" name="Group 5"/>
          <p:cNvGrpSpPr/>
          <p:nvPr userDrawn="1"/>
        </p:nvGrpSpPr>
        <p:grpSpPr>
          <a:xfrm>
            <a:off x="0" y="6251156"/>
            <a:ext cx="9148386" cy="606844"/>
            <a:chOff x="0" y="6251156"/>
            <a:chExt cx="9148386" cy="606844"/>
          </a:xfrm>
        </p:grpSpPr>
        <p:sp>
          <p:nvSpPr>
            <p:cNvPr id="7" name="Rectangle 6"/>
            <p:cNvSpPr/>
            <p:nvPr/>
          </p:nvSpPr>
          <p:spPr>
            <a:xfrm>
              <a:off x="0" y="6268598"/>
              <a:ext cx="9144000" cy="589402"/>
            </a:xfrm>
            <a:prstGeom prst="rect">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394247" y="6251156"/>
              <a:ext cx="2754139" cy="606844"/>
            </a:xfrm>
            <a:prstGeom prst="rect">
              <a:avLst/>
            </a:prstGeom>
          </p:spPr>
        </p:pic>
      </p:grpSp>
    </p:spTree>
    <p:extLst>
      <p:ext uri="{BB962C8B-B14F-4D97-AF65-F5344CB8AC3E}">
        <p14:creationId xmlns:p14="http://schemas.microsoft.com/office/powerpoint/2010/main" val="2938894370"/>
      </p:ext>
    </p:extLst>
  </p:cSld>
  <p:clrMap bg1="lt1" tx1="dk1" bg2="lt2" tx2="dk2" accent1="accent1" accent2="accent2" accent3="accent3" accent4="accent4" accent5="accent5" accent6="accent6" hlink="hlink" folHlink="folHlink"/>
  <p:sldLayoutIdLst>
    <p:sldLayoutId id="2147483698" r:id="rId1"/>
    <p:sldLayoutId id="2147483700" r:id="rId2"/>
    <p:sldLayoutId id="2147483707" r:id="rId3"/>
    <p:sldLayoutId id="2147483716" r:id="rId4"/>
    <p:sldLayoutId id="2147483717" r:id="rId5"/>
    <p:sldLayoutId id="2147483718" r:id="rId6"/>
    <p:sldLayoutId id="2147483709" r:id="rId7"/>
    <p:sldLayoutId id="2147483714" r:id="rId8"/>
    <p:sldLayoutId id="2147483715" r:id="rId9"/>
    <p:sldLayoutId id="214748377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6" name="Group 5"/>
          <p:cNvGrpSpPr/>
          <p:nvPr userDrawn="1"/>
        </p:nvGrpSpPr>
        <p:grpSpPr>
          <a:xfrm>
            <a:off x="0" y="6251156"/>
            <a:ext cx="9148386" cy="606844"/>
            <a:chOff x="0" y="6251156"/>
            <a:chExt cx="9148386" cy="606844"/>
          </a:xfrm>
        </p:grpSpPr>
        <p:sp>
          <p:nvSpPr>
            <p:cNvPr id="7" name="Rectangle 6"/>
            <p:cNvSpPr/>
            <p:nvPr/>
          </p:nvSpPr>
          <p:spPr>
            <a:xfrm>
              <a:off x="0" y="6268598"/>
              <a:ext cx="9144000" cy="589402"/>
            </a:xfrm>
            <a:prstGeom prst="rect">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4247" y="6251156"/>
              <a:ext cx="2754139" cy="606844"/>
            </a:xfrm>
            <a:prstGeom prst="rect">
              <a:avLst/>
            </a:prstGeom>
          </p:spPr>
        </p:pic>
      </p:grpSp>
    </p:spTree>
    <p:extLst>
      <p:ext uri="{BB962C8B-B14F-4D97-AF65-F5344CB8AC3E}">
        <p14:creationId xmlns:p14="http://schemas.microsoft.com/office/powerpoint/2010/main" val="3114333084"/>
      </p:ext>
    </p:extLst>
  </p:cSld>
  <p:clrMap bg1="lt1" tx1="dk1" bg2="lt2" tx2="dk2" accent1="accent1" accent2="accent2" accent3="accent3" accent4="accent4" accent5="accent5" accent6="accent6" hlink="hlink" folHlink="folHlink"/>
  <p:sldLayoutIdLst>
    <p:sldLayoutId id="2147483704" r:id="rId1"/>
    <p:sldLayoutId id="214748370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 name="Picture Placeholder 6"/>
          <p:cNvPicPr>
            <a:picLocks noChangeAspect="1"/>
          </p:cNvPicPr>
          <p:nvPr userDrawn="1"/>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Rectangle 13"/>
          <p:cNvSpPr/>
          <p:nvPr userDrawn="1"/>
        </p:nvSpPr>
        <p:spPr>
          <a:xfrm>
            <a:off x="0" y="0"/>
            <a:ext cx="9144000" cy="6858000"/>
          </a:xfrm>
          <a:prstGeom prst="rect">
            <a:avLst/>
          </a:prstGeom>
          <a:solidFill>
            <a:srgbClr val="D2CBB8">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7" name="Group 6"/>
          <p:cNvGrpSpPr/>
          <p:nvPr userDrawn="1"/>
        </p:nvGrpSpPr>
        <p:grpSpPr>
          <a:xfrm>
            <a:off x="0" y="6251156"/>
            <a:ext cx="9148386" cy="606844"/>
            <a:chOff x="0" y="6251156"/>
            <a:chExt cx="9148386" cy="606844"/>
          </a:xfrm>
        </p:grpSpPr>
        <p:sp>
          <p:nvSpPr>
            <p:cNvPr id="8" name="Rectangle 7"/>
            <p:cNvSpPr/>
            <p:nvPr/>
          </p:nvSpPr>
          <p:spPr>
            <a:xfrm>
              <a:off x="0" y="6268598"/>
              <a:ext cx="9144000" cy="589402"/>
            </a:xfrm>
            <a:prstGeom prst="rect">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94247" y="6251156"/>
              <a:ext cx="2754139" cy="606844"/>
            </a:xfrm>
            <a:prstGeom prst="rect">
              <a:avLst/>
            </a:prstGeom>
          </p:spPr>
        </p:pic>
      </p:grpSp>
    </p:spTree>
    <p:extLst>
      <p:ext uri="{BB962C8B-B14F-4D97-AF65-F5344CB8AC3E}">
        <p14:creationId xmlns:p14="http://schemas.microsoft.com/office/powerpoint/2010/main" val="1578660336"/>
      </p:ext>
    </p:extLst>
  </p:cSld>
  <p:clrMap bg1="lt1" tx1="dk1" bg2="lt2" tx2="dk2" accent1="accent1" accent2="accent2" accent3="accent3" accent4="accent4" accent5="accent5" accent6="accent6" hlink="hlink" folHlink="folHlink"/>
  <p:sldLayoutIdLst>
    <p:sldLayoutId id="2147483724" r:id="rId1"/>
    <p:sldLayoutId id="2147483726" r:id="rId2"/>
    <p:sldLayoutId id="2147483725" r:id="rId3"/>
    <p:sldLayoutId id="214748377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6" name="Group 5"/>
          <p:cNvGrpSpPr/>
          <p:nvPr userDrawn="1"/>
        </p:nvGrpSpPr>
        <p:grpSpPr>
          <a:xfrm>
            <a:off x="0" y="6251156"/>
            <a:ext cx="9148386" cy="606844"/>
            <a:chOff x="0" y="6251156"/>
            <a:chExt cx="9148386" cy="606844"/>
          </a:xfrm>
        </p:grpSpPr>
        <p:sp>
          <p:nvSpPr>
            <p:cNvPr id="7" name="Rectangle 6"/>
            <p:cNvSpPr/>
            <p:nvPr/>
          </p:nvSpPr>
          <p:spPr>
            <a:xfrm>
              <a:off x="0" y="6268598"/>
              <a:ext cx="9144000" cy="589402"/>
            </a:xfrm>
            <a:prstGeom prst="rect">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94247" y="6251156"/>
              <a:ext cx="2754139" cy="606844"/>
            </a:xfrm>
            <a:prstGeom prst="rect">
              <a:avLst/>
            </a:prstGeom>
          </p:spPr>
        </p:pic>
      </p:grpSp>
    </p:spTree>
    <p:extLst>
      <p:ext uri="{BB962C8B-B14F-4D97-AF65-F5344CB8AC3E}">
        <p14:creationId xmlns:p14="http://schemas.microsoft.com/office/powerpoint/2010/main" val="2588029913"/>
      </p:ext>
    </p:extLst>
  </p:cSld>
  <p:clrMap bg1="lt1" tx1="dk1" bg2="lt2" tx2="dk2" accent1="accent1" accent2="accent2" accent3="accent3" accent4="accent4" accent5="accent5" accent6="accent6" hlink="hlink" folHlink="folHlink"/>
  <p:sldLayoutIdLst>
    <p:sldLayoutId id="2147483734" r:id="rId1"/>
    <p:sldLayoutId id="2147483736" r:id="rId2"/>
    <p:sldLayoutId id="214748373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6" name="Group 5"/>
          <p:cNvGrpSpPr/>
          <p:nvPr userDrawn="1"/>
        </p:nvGrpSpPr>
        <p:grpSpPr>
          <a:xfrm>
            <a:off x="0" y="6251156"/>
            <a:ext cx="9148386" cy="606844"/>
            <a:chOff x="0" y="6251156"/>
            <a:chExt cx="9148386" cy="606844"/>
          </a:xfrm>
        </p:grpSpPr>
        <p:sp>
          <p:nvSpPr>
            <p:cNvPr id="7" name="Rectangle 6"/>
            <p:cNvSpPr/>
            <p:nvPr/>
          </p:nvSpPr>
          <p:spPr>
            <a:xfrm>
              <a:off x="0" y="6268598"/>
              <a:ext cx="9144000" cy="589402"/>
            </a:xfrm>
            <a:prstGeom prst="rect">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94247" y="6251156"/>
              <a:ext cx="2754139" cy="606844"/>
            </a:xfrm>
            <a:prstGeom prst="rect">
              <a:avLst/>
            </a:prstGeom>
          </p:spPr>
        </p:pic>
      </p:grpSp>
    </p:spTree>
    <p:extLst>
      <p:ext uri="{BB962C8B-B14F-4D97-AF65-F5344CB8AC3E}">
        <p14:creationId xmlns:p14="http://schemas.microsoft.com/office/powerpoint/2010/main" val="2572689124"/>
      </p:ext>
    </p:extLst>
  </p:cSld>
  <p:clrMap bg1="lt1" tx1="dk1" bg2="lt2" tx2="dk2" accent1="accent1" accent2="accent2" accent3="accent3" accent4="accent4" accent5="accent5" accent6="accent6" hlink="hlink" folHlink="folHlink"/>
  <p:sldLayoutIdLst>
    <p:sldLayoutId id="2147483753" r:id="rId1"/>
    <p:sldLayoutId id="2147483755" r:id="rId2"/>
    <p:sldLayoutId id="2147483757" r:id="rId3"/>
    <p:sldLayoutId id="2147483759" r:id="rId4"/>
    <p:sldLayoutId id="2147483761" r:id="rId5"/>
    <p:sldLayoutId id="2147483763" r:id="rId6"/>
    <p:sldLayoutId id="2147483765" r:id="rId7"/>
    <p:sldLayoutId id="2147483767" r:id="rId8"/>
    <p:sldLayoutId id="214748376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6" name="Group 5"/>
          <p:cNvGrpSpPr/>
          <p:nvPr userDrawn="1"/>
        </p:nvGrpSpPr>
        <p:grpSpPr>
          <a:xfrm>
            <a:off x="0" y="6251156"/>
            <a:ext cx="9148386" cy="606844"/>
            <a:chOff x="0" y="6251156"/>
            <a:chExt cx="9148386" cy="606844"/>
          </a:xfrm>
        </p:grpSpPr>
        <p:sp>
          <p:nvSpPr>
            <p:cNvPr id="7" name="Rectangle 6"/>
            <p:cNvSpPr/>
            <p:nvPr/>
          </p:nvSpPr>
          <p:spPr>
            <a:xfrm>
              <a:off x="0" y="6268598"/>
              <a:ext cx="9144000" cy="589402"/>
            </a:xfrm>
            <a:prstGeom prst="rect">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4247" y="6251156"/>
              <a:ext cx="2754139" cy="606844"/>
            </a:xfrm>
            <a:prstGeom prst="rect">
              <a:avLst/>
            </a:prstGeom>
          </p:spPr>
        </p:pic>
      </p:grpSp>
    </p:spTree>
    <p:extLst>
      <p:ext uri="{BB962C8B-B14F-4D97-AF65-F5344CB8AC3E}">
        <p14:creationId xmlns:p14="http://schemas.microsoft.com/office/powerpoint/2010/main" val="382116712"/>
      </p:ext>
    </p:extLst>
  </p:cSld>
  <p:clrMap bg1="lt1" tx1="dk1" bg2="lt2" tx2="dk2" accent1="accent1" accent2="accent2" accent3="accent3" accent4="accent4" accent5="accent5" accent6="accent6" hlink="hlink" folHlink="folHlink"/>
  <p:sldLayoutIdLst>
    <p:sldLayoutId id="2147483740" r:id="rId1"/>
    <p:sldLayoutId id="214748374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Becca\AppData\Local\Microsoft\Windows\INetCache\Content.MSO\495188AE.tmp"/>
          <p:cNvPicPr/>
          <p:nvPr/>
        </p:nvPicPr>
        <p:blipFill rotWithShape="1">
          <a:blip r:embed="rId3">
            <a:extLst>
              <a:ext uri="{28A0092B-C50C-407E-A947-70E740481C1C}">
                <a14:useLocalDpi xmlns:a14="http://schemas.microsoft.com/office/drawing/2010/main" val="0"/>
              </a:ext>
            </a:extLst>
          </a:blip>
          <a:srcRect t="17455" b="17802"/>
          <a:stretch/>
        </p:blipFill>
        <p:spPr bwMode="auto">
          <a:xfrm>
            <a:off x="0" y="6179820"/>
            <a:ext cx="1941830" cy="678180"/>
          </a:xfrm>
          <a:prstGeom prst="rect">
            <a:avLst/>
          </a:prstGeom>
          <a:noFill/>
          <a:ln>
            <a:noFill/>
          </a:ln>
          <a:extLst>
            <a:ext uri="{53640926-AAD7-44D8-BBD7-CCE9431645EC}">
              <a14:shadowObscured xmlns:a14="http://schemas.microsoft.com/office/drawing/2010/main"/>
            </a:ext>
          </a:extLst>
        </p:spPr>
      </p:pic>
      <p:sp>
        <p:nvSpPr>
          <p:cNvPr id="2" name="Title 1"/>
          <p:cNvSpPr>
            <a:spLocks noGrp="1"/>
          </p:cNvSpPr>
          <p:nvPr>
            <p:ph type="ctrTitle"/>
          </p:nvPr>
        </p:nvSpPr>
        <p:spPr>
          <a:xfrm>
            <a:off x="1718663" y="527235"/>
            <a:ext cx="4714315" cy="2501153"/>
          </a:xfrm>
        </p:spPr>
        <p:txBody>
          <a:bodyPr/>
          <a:lstStyle/>
          <a:p>
            <a:r>
              <a:rPr lang="en-GB" sz="4000" noProof="0" dirty="0" smtClean="0"/>
              <a:t>Dams of Jordan Social Cohesion and Area Mapping Report</a:t>
            </a:r>
            <a:endParaRPr lang="en-GB" sz="4000" noProof="0" dirty="0"/>
          </a:p>
        </p:txBody>
      </p:sp>
      <p:sp>
        <p:nvSpPr>
          <p:cNvPr id="3" name="Subtitle 2"/>
          <p:cNvSpPr>
            <a:spLocks noGrp="1"/>
          </p:cNvSpPr>
          <p:nvPr>
            <p:ph type="subTitle" idx="1"/>
          </p:nvPr>
        </p:nvSpPr>
        <p:spPr>
          <a:xfrm>
            <a:off x="1718663" y="3028388"/>
            <a:ext cx="4164106" cy="525931"/>
          </a:xfrm>
        </p:spPr>
        <p:txBody>
          <a:bodyPr/>
          <a:lstStyle/>
          <a:p>
            <a:r>
              <a:rPr lang="en-GB" noProof="0" dirty="0" smtClean="0"/>
              <a:t>Presentation of findings for Wala Dam, </a:t>
            </a:r>
            <a:r>
              <a:rPr lang="en-GB" noProof="0" dirty="0" err="1" smtClean="0"/>
              <a:t>Wadi</a:t>
            </a:r>
            <a:r>
              <a:rPr lang="en-GB" noProof="0" dirty="0" smtClean="0"/>
              <a:t> Al Arab Dam, King Tala Dam, </a:t>
            </a:r>
            <a:r>
              <a:rPr lang="en-GB" noProof="0" dirty="0" err="1" smtClean="0"/>
              <a:t>Tannour</a:t>
            </a:r>
            <a:r>
              <a:rPr lang="en-GB" noProof="0" dirty="0" smtClean="0"/>
              <a:t> Dam, and </a:t>
            </a:r>
            <a:r>
              <a:rPr lang="en-GB" noProof="0" dirty="0" err="1" smtClean="0"/>
              <a:t>Zeglab</a:t>
            </a:r>
            <a:r>
              <a:rPr lang="en-GB" noProof="0" dirty="0" smtClean="0"/>
              <a:t> Dam</a:t>
            </a:r>
            <a:endParaRPr lang="en-GB" noProof="0" dirty="0"/>
          </a:p>
        </p:txBody>
      </p:sp>
      <p:sp>
        <p:nvSpPr>
          <p:cNvPr id="4" name="Text Placeholder 3"/>
          <p:cNvSpPr>
            <a:spLocks noGrp="1"/>
          </p:cNvSpPr>
          <p:nvPr>
            <p:ph type="body" sz="quarter" idx="14"/>
          </p:nvPr>
        </p:nvSpPr>
        <p:spPr>
          <a:xfrm>
            <a:off x="1718663" y="3623029"/>
            <a:ext cx="2713038" cy="654050"/>
          </a:xfrm>
        </p:spPr>
        <p:txBody>
          <a:bodyPr/>
          <a:lstStyle/>
          <a:p>
            <a:r>
              <a:rPr lang="en-GB" noProof="0" dirty="0" smtClean="0"/>
              <a:t>July 2019</a:t>
            </a:r>
            <a:endParaRPr lang="en-GB" noProof="0" dirty="0"/>
          </a:p>
        </p:txBody>
      </p:sp>
    </p:spTree>
    <p:extLst>
      <p:ext uri="{BB962C8B-B14F-4D97-AF65-F5344CB8AC3E}">
        <p14:creationId xmlns:p14="http://schemas.microsoft.com/office/powerpoint/2010/main" val="1516688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smtClean="0"/>
              <a:t>Demographics and socioeconomic background</a:t>
            </a:r>
            <a:endParaRPr lang="en-GB" noProof="0" dirty="0"/>
          </a:p>
        </p:txBody>
      </p:sp>
      <p:sp>
        <p:nvSpPr>
          <p:cNvPr id="17" name="Text Placeholder 3"/>
          <p:cNvSpPr>
            <a:spLocks noGrp="1"/>
          </p:cNvSpPr>
          <p:nvPr>
            <p:ph type="body" sz="quarter" idx="13"/>
          </p:nvPr>
        </p:nvSpPr>
        <p:spPr>
          <a:xfrm>
            <a:off x="248433" y="1508627"/>
            <a:ext cx="8055812" cy="1813071"/>
          </a:xfrm>
        </p:spPr>
        <p:txBody>
          <a:bodyPr/>
          <a:lstStyle/>
          <a:p>
            <a:pPr marL="342900" indent="-342900">
              <a:lnSpc>
                <a:spcPct val="100000"/>
              </a:lnSpc>
              <a:buFont typeface="Arial" panose="020B0604020202020204" pitchFamily="34" charset="0"/>
              <a:buChar char="•"/>
            </a:pPr>
            <a:r>
              <a:rPr lang="en-US" sz="2400" dirty="0" smtClean="0"/>
              <a:t>95 % Jordanian, small Egyptian (3%) and Syrian (2%) minorities</a:t>
            </a:r>
          </a:p>
          <a:p>
            <a:pPr marL="342900" indent="-342900">
              <a:lnSpc>
                <a:spcPct val="100000"/>
              </a:lnSpc>
              <a:buFont typeface="Arial" panose="020B0604020202020204" pitchFamily="34" charset="0"/>
              <a:buChar char="•"/>
            </a:pPr>
            <a:r>
              <a:rPr lang="en-US" sz="2400" dirty="0" smtClean="0"/>
              <a:t>Head of households are relatively educated, majority secondary education (55%) and some postgraduate (17%)</a:t>
            </a:r>
          </a:p>
          <a:p>
            <a:pPr marL="342900" indent="-342900">
              <a:lnSpc>
                <a:spcPct val="100000"/>
              </a:lnSpc>
              <a:buFont typeface="Arial" panose="020B0604020202020204" pitchFamily="34" charset="0"/>
              <a:buChar char="•"/>
            </a:pPr>
            <a:endParaRPr lang="en-US" sz="2400" dirty="0" smtClean="0"/>
          </a:p>
        </p:txBody>
      </p:sp>
      <p:sp>
        <p:nvSpPr>
          <p:cNvPr id="6" name="Text Placeholder 3"/>
          <p:cNvSpPr txBox="1">
            <a:spLocks/>
          </p:cNvSpPr>
          <p:nvPr/>
        </p:nvSpPr>
        <p:spPr>
          <a:xfrm>
            <a:off x="248433" y="2814912"/>
            <a:ext cx="4380717" cy="2520260"/>
          </a:xfrm>
          <a:prstGeom prst="rect">
            <a:avLst/>
          </a:prstGeom>
        </p:spPr>
        <p:txBody>
          <a:bodyPr/>
          <a:lstStyle>
            <a:lvl1pPr marL="0" indent="0" algn="l" defTabSz="914400" rtl="0" eaLnBrk="1" latinLnBrk="0" hangingPunct="1">
              <a:lnSpc>
                <a:spcPts val="1500"/>
              </a:lnSpc>
              <a:spcBef>
                <a:spcPts val="1000"/>
              </a:spcBef>
              <a:buFont typeface="Arial" panose="020B0604020202020204" pitchFamily="34" charset="0"/>
              <a:buNone/>
              <a:defRPr sz="1300" kern="1200" baseline="0">
                <a:solidFill>
                  <a:srgbClr val="58585A"/>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400" dirty="0" smtClean="0"/>
              <a:t>Majority have an employed male family member (84%)</a:t>
            </a:r>
          </a:p>
          <a:p>
            <a:pPr marL="342900" indent="-342900">
              <a:lnSpc>
                <a:spcPct val="100000"/>
              </a:lnSpc>
              <a:buFont typeface="Arial" panose="020B0604020202020204" pitchFamily="34" charset="0"/>
              <a:buChar char="•"/>
            </a:pPr>
            <a:r>
              <a:rPr lang="en-US" sz="2400" dirty="0" smtClean="0"/>
              <a:t>Access to livelihoods main household concern (47%)</a:t>
            </a:r>
          </a:p>
          <a:p>
            <a:pPr marL="342900" indent="-342900">
              <a:lnSpc>
                <a:spcPct val="100000"/>
              </a:lnSpc>
              <a:buFont typeface="Arial" panose="020B0604020202020204" pitchFamily="34" charset="0"/>
              <a:buChar char="•"/>
            </a:pPr>
            <a:r>
              <a:rPr lang="en-US" sz="2400" dirty="0" smtClean="0"/>
              <a:t>Tribally mixed. </a:t>
            </a:r>
            <a:r>
              <a:rPr lang="en-US" sz="2400" dirty="0" err="1" smtClean="0"/>
              <a:t>Bani</a:t>
            </a:r>
            <a:r>
              <a:rPr lang="en-US" sz="2400" dirty="0" smtClean="0"/>
              <a:t> Hasan largest, but dispersed</a:t>
            </a:r>
          </a:p>
          <a:p>
            <a:pPr marL="342900" indent="-342900">
              <a:lnSpc>
                <a:spcPct val="100000"/>
              </a:lnSpc>
              <a:buFont typeface="Arial" panose="020B0604020202020204" pitchFamily="34" charset="0"/>
              <a:buChar char="•"/>
            </a:pPr>
            <a:endParaRPr lang="en-US" sz="2400" dirty="0" smtClean="0"/>
          </a:p>
        </p:txBody>
      </p:sp>
      <p:pic>
        <p:nvPicPr>
          <p:cNvPr id="5" name="Picture 4"/>
          <p:cNvPicPr>
            <a:picLocks noChangeAspect="1"/>
          </p:cNvPicPr>
          <p:nvPr/>
        </p:nvPicPr>
        <p:blipFill rotWithShape="1">
          <a:blip r:embed="rId3"/>
          <a:srcRect l="25131" t="5511" r="10654" b="3370"/>
          <a:stretch/>
        </p:blipFill>
        <p:spPr>
          <a:xfrm>
            <a:off x="4444738" y="2814912"/>
            <a:ext cx="4043920" cy="3246479"/>
          </a:xfrm>
          <a:prstGeom prst="rect">
            <a:avLst/>
          </a:prstGeom>
        </p:spPr>
      </p:pic>
    </p:spTree>
    <p:extLst>
      <p:ext uri="{BB962C8B-B14F-4D97-AF65-F5344CB8AC3E}">
        <p14:creationId xmlns:p14="http://schemas.microsoft.com/office/powerpoint/2010/main" val="1246974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smtClean="0"/>
              <a:t>Key Stakeholders</a:t>
            </a:r>
            <a:endParaRPr lang="en-GB" noProof="0" dirty="0"/>
          </a:p>
        </p:txBody>
      </p:sp>
      <p:sp>
        <p:nvSpPr>
          <p:cNvPr id="17" name="Text Placeholder 3"/>
          <p:cNvSpPr>
            <a:spLocks noGrp="1"/>
          </p:cNvSpPr>
          <p:nvPr>
            <p:ph type="body" sz="quarter" idx="13"/>
          </p:nvPr>
        </p:nvSpPr>
        <p:spPr>
          <a:xfrm>
            <a:off x="4615160" y="1284692"/>
            <a:ext cx="4343400" cy="4902673"/>
          </a:xfrm>
        </p:spPr>
        <p:txBody>
          <a:bodyPr/>
          <a:lstStyle/>
          <a:p>
            <a:pPr marL="342900" indent="-342900">
              <a:lnSpc>
                <a:spcPct val="100000"/>
              </a:lnSpc>
              <a:buFont typeface="Arial" panose="020B0604020202020204" pitchFamily="34" charset="0"/>
              <a:buChar char="•"/>
            </a:pPr>
            <a:r>
              <a:rPr lang="en-US" sz="2400" dirty="0" smtClean="0"/>
              <a:t>KIs and FGDs found that the land around the dam is owned by the government and some private individuals</a:t>
            </a:r>
          </a:p>
          <a:p>
            <a:pPr marL="342900" indent="-342900">
              <a:lnSpc>
                <a:spcPct val="100000"/>
              </a:lnSpc>
              <a:buFont typeface="Arial" panose="020B0604020202020204" pitchFamily="34" charset="0"/>
              <a:buChar char="•"/>
            </a:pPr>
            <a:r>
              <a:rPr lang="en-US" sz="2400" dirty="0" smtClean="0"/>
              <a:t>Tribal leaders and the Department of Land viewed as the most effective actors in resolving land disputes. </a:t>
            </a:r>
          </a:p>
          <a:p>
            <a:pPr marL="342900" indent="-342900">
              <a:lnSpc>
                <a:spcPct val="100000"/>
              </a:lnSpc>
              <a:buFont typeface="Arial" panose="020B0604020202020204" pitchFamily="34" charset="0"/>
              <a:buChar char="•"/>
            </a:pPr>
            <a:r>
              <a:rPr lang="en-US" sz="2400" dirty="0" smtClean="0"/>
              <a:t>Investments - private farms, villas, pickling factory, beekeeping</a:t>
            </a:r>
          </a:p>
          <a:p>
            <a:pPr marL="342900" indent="-342900">
              <a:lnSpc>
                <a:spcPct val="100000"/>
              </a:lnSpc>
              <a:buFont typeface="Arial" panose="020B0604020202020204" pitchFamily="34" charset="0"/>
              <a:buChar char="•"/>
            </a:pPr>
            <a:r>
              <a:rPr lang="en-US" sz="2400" dirty="0" smtClean="0"/>
              <a:t>High level of trust in tribal leaders, but relatively less interaction</a:t>
            </a:r>
          </a:p>
        </p:txBody>
      </p:sp>
      <p:pic>
        <p:nvPicPr>
          <p:cNvPr id="3" name="Picture 2"/>
          <p:cNvPicPr>
            <a:picLocks noChangeAspect="1"/>
          </p:cNvPicPr>
          <p:nvPr/>
        </p:nvPicPr>
        <p:blipFill>
          <a:blip r:embed="rId3"/>
          <a:stretch>
            <a:fillRect/>
          </a:stretch>
        </p:blipFill>
        <p:spPr>
          <a:xfrm>
            <a:off x="0" y="1690441"/>
            <a:ext cx="4579421" cy="4091174"/>
          </a:xfrm>
          <a:prstGeom prst="rect">
            <a:avLst/>
          </a:prstGeom>
        </p:spPr>
      </p:pic>
    </p:spTree>
    <p:extLst>
      <p:ext uri="{BB962C8B-B14F-4D97-AF65-F5344CB8AC3E}">
        <p14:creationId xmlns:p14="http://schemas.microsoft.com/office/powerpoint/2010/main" val="3792880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smtClean="0"/>
              <a:t>Community Dynamics</a:t>
            </a:r>
            <a:endParaRPr lang="en-GB" noProof="0" dirty="0"/>
          </a:p>
        </p:txBody>
      </p:sp>
      <p:sp>
        <p:nvSpPr>
          <p:cNvPr id="17" name="Text Placeholder 3"/>
          <p:cNvSpPr>
            <a:spLocks noGrp="1"/>
          </p:cNvSpPr>
          <p:nvPr>
            <p:ph type="body" sz="quarter" idx="13"/>
          </p:nvPr>
        </p:nvSpPr>
        <p:spPr>
          <a:xfrm>
            <a:off x="386176" y="3371851"/>
            <a:ext cx="8572384" cy="2609850"/>
          </a:xfrm>
        </p:spPr>
        <p:txBody>
          <a:bodyPr/>
          <a:lstStyle/>
          <a:p>
            <a:pPr marL="342900" indent="-342900">
              <a:lnSpc>
                <a:spcPct val="100000"/>
              </a:lnSpc>
              <a:buFont typeface="Arial" panose="020B0604020202020204" pitchFamily="34" charset="0"/>
              <a:buChar char="•"/>
            </a:pPr>
            <a:r>
              <a:rPr lang="en-US" sz="2400" dirty="0" smtClean="0"/>
              <a:t>Low frequency of interaction, just 19% interact with a Syrian weekly</a:t>
            </a:r>
          </a:p>
          <a:p>
            <a:pPr marL="342900" indent="-342900">
              <a:lnSpc>
                <a:spcPct val="100000"/>
              </a:lnSpc>
              <a:buFont typeface="Arial" panose="020B0604020202020204" pitchFamily="34" charset="0"/>
              <a:buChar char="•"/>
            </a:pPr>
            <a:r>
              <a:rPr lang="en-US" sz="2400" noProof="0" dirty="0" smtClean="0"/>
              <a:t>21% of households distrust or very much distrust Syrians, </a:t>
            </a:r>
          </a:p>
          <a:p>
            <a:pPr marL="342900" indent="-342900">
              <a:lnSpc>
                <a:spcPct val="100000"/>
              </a:lnSpc>
              <a:buFont typeface="Arial" panose="020B0604020202020204" pitchFamily="34" charset="0"/>
              <a:buChar char="•"/>
            </a:pPr>
            <a:r>
              <a:rPr lang="en-US" sz="2400" dirty="0" smtClean="0"/>
              <a:t>Most common reasons for distrust are competition for jobs (76%), price increases (55%) and competition for assistance (28%)</a:t>
            </a:r>
          </a:p>
          <a:p>
            <a:pPr marL="342900" indent="-342900">
              <a:lnSpc>
                <a:spcPct val="100000"/>
              </a:lnSpc>
              <a:buFont typeface="Arial" panose="020B0604020202020204" pitchFamily="34" charset="0"/>
              <a:buChar char="•"/>
            </a:pPr>
            <a:r>
              <a:rPr lang="en-US" sz="2400" dirty="0" smtClean="0"/>
              <a:t>However, 78% of households do not perceive there to be tension between Syrian refugees and Jordanians</a:t>
            </a:r>
          </a:p>
        </p:txBody>
      </p:sp>
      <p:pic>
        <p:nvPicPr>
          <p:cNvPr id="5" name="Picture 4"/>
          <p:cNvPicPr>
            <a:picLocks noChangeAspect="1"/>
          </p:cNvPicPr>
          <p:nvPr/>
        </p:nvPicPr>
        <p:blipFill rotWithShape="1">
          <a:blip r:embed="rId3"/>
          <a:srcRect l="4791" t="25668" r="8125" b="1684"/>
          <a:stretch/>
        </p:blipFill>
        <p:spPr>
          <a:xfrm>
            <a:off x="690918" y="1485899"/>
            <a:ext cx="7962900" cy="1885951"/>
          </a:xfrm>
          <a:prstGeom prst="rect">
            <a:avLst/>
          </a:prstGeom>
        </p:spPr>
      </p:pic>
    </p:spTree>
    <p:extLst>
      <p:ext uri="{BB962C8B-B14F-4D97-AF65-F5344CB8AC3E}">
        <p14:creationId xmlns:p14="http://schemas.microsoft.com/office/powerpoint/2010/main" val="1227249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smtClean="0"/>
              <a:t>CFW Potential Challenges</a:t>
            </a:r>
            <a:endParaRPr lang="en-GB" noProof="0" dirty="0"/>
          </a:p>
        </p:txBody>
      </p:sp>
      <p:sp>
        <p:nvSpPr>
          <p:cNvPr id="17" name="Text Placeholder 3"/>
          <p:cNvSpPr>
            <a:spLocks noGrp="1"/>
          </p:cNvSpPr>
          <p:nvPr>
            <p:ph type="body" sz="quarter" idx="13"/>
          </p:nvPr>
        </p:nvSpPr>
        <p:spPr>
          <a:xfrm>
            <a:off x="252710" y="1265642"/>
            <a:ext cx="4343400" cy="4902673"/>
          </a:xfrm>
        </p:spPr>
        <p:txBody>
          <a:bodyPr/>
          <a:lstStyle/>
          <a:p>
            <a:pPr marL="342900" indent="-342900">
              <a:lnSpc>
                <a:spcPct val="100000"/>
              </a:lnSpc>
              <a:buFont typeface="Arial" panose="020B0604020202020204" pitchFamily="34" charset="0"/>
              <a:buChar char="•"/>
            </a:pPr>
            <a:r>
              <a:rPr lang="en-US" sz="2400" dirty="0" smtClean="0"/>
              <a:t>Due to limited interactions, majority of households do not know if they trust NGO’s</a:t>
            </a:r>
          </a:p>
          <a:p>
            <a:pPr marL="342900" indent="-342900">
              <a:lnSpc>
                <a:spcPct val="100000"/>
              </a:lnSpc>
              <a:buFont typeface="Arial" panose="020B0604020202020204" pitchFamily="34" charset="0"/>
              <a:buChar char="•"/>
            </a:pPr>
            <a:r>
              <a:rPr lang="en-US" sz="2400" dirty="0" smtClean="0"/>
              <a:t>Most community members are not against Syrians receiving CFW opportunities, but want Jordanians prioritized</a:t>
            </a:r>
            <a:endParaRPr lang="en-US" sz="2400" noProof="0" dirty="0" smtClean="0"/>
          </a:p>
          <a:p>
            <a:pPr marL="342900" indent="-342900">
              <a:lnSpc>
                <a:spcPct val="100000"/>
              </a:lnSpc>
              <a:buFont typeface="Arial" panose="020B0604020202020204" pitchFamily="34" charset="0"/>
              <a:buChar char="•"/>
            </a:pPr>
            <a:r>
              <a:rPr lang="en-US" sz="2400" dirty="0" smtClean="0"/>
              <a:t>CFW programmes should be cautiously managed to avoid deterioration in existing levels of tension</a:t>
            </a:r>
          </a:p>
        </p:txBody>
      </p:sp>
      <p:pic>
        <p:nvPicPr>
          <p:cNvPr id="3" name="Picture 2"/>
          <p:cNvPicPr>
            <a:picLocks noChangeAspect="1"/>
          </p:cNvPicPr>
          <p:nvPr/>
        </p:nvPicPr>
        <p:blipFill>
          <a:blip r:embed="rId3"/>
          <a:stretch>
            <a:fillRect/>
          </a:stretch>
        </p:blipFill>
        <p:spPr>
          <a:xfrm>
            <a:off x="4596110" y="1638300"/>
            <a:ext cx="4411615" cy="4026540"/>
          </a:xfrm>
          <a:prstGeom prst="rect">
            <a:avLst/>
          </a:prstGeom>
        </p:spPr>
      </p:pic>
    </p:spTree>
    <p:extLst>
      <p:ext uri="{BB962C8B-B14F-4D97-AF65-F5344CB8AC3E}">
        <p14:creationId xmlns:p14="http://schemas.microsoft.com/office/powerpoint/2010/main" val="647654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3422"/>
          <a:stretch/>
        </p:blipFill>
        <p:spPr>
          <a:xfrm>
            <a:off x="0" y="-86885"/>
            <a:ext cx="9125340" cy="6301073"/>
          </a:xfrm>
          <a:prstGeom prst="rect">
            <a:avLst/>
          </a:prstGeom>
        </p:spPr>
      </p:pic>
      <p:sp>
        <p:nvSpPr>
          <p:cNvPr id="7" name="TextBox 6"/>
          <p:cNvSpPr txBox="1"/>
          <p:nvPr/>
        </p:nvSpPr>
        <p:spPr>
          <a:xfrm>
            <a:off x="1508289" y="2221251"/>
            <a:ext cx="6457360" cy="1107996"/>
          </a:xfrm>
          <a:prstGeom prst="rect">
            <a:avLst/>
          </a:prstGeom>
          <a:solidFill>
            <a:srgbClr val="CACACA">
              <a:alpha val="54902"/>
            </a:srgbClr>
          </a:solidFill>
        </p:spPr>
        <p:txBody>
          <a:bodyPr wrap="square" rtlCol="0">
            <a:spAutoFit/>
          </a:bodyPr>
          <a:lstStyle/>
          <a:p>
            <a:pPr algn="ctr"/>
            <a:r>
              <a:rPr lang="en-GB" sz="6600" b="1" dirty="0" err="1" smtClean="0">
                <a:solidFill>
                  <a:srgbClr val="58585A"/>
                </a:solidFill>
                <a:latin typeface="Arial Narrow" panose="020B0606020202030204" pitchFamily="34" charset="0"/>
              </a:rPr>
              <a:t>Tannour</a:t>
            </a:r>
            <a:r>
              <a:rPr lang="en-GB" sz="6600" b="1" dirty="0" smtClean="0">
                <a:solidFill>
                  <a:srgbClr val="58585A"/>
                </a:solidFill>
                <a:latin typeface="Arial Narrow" panose="020B0606020202030204" pitchFamily="34" charset="0"/>
              </a:rPr>
              <a:t> Dam</a:t>
            </a:r>
            <a:endParaRPr lang="en-GB" sz="6600" b="1" dirty="0">
              <a:solidFill>
                <a:srgbClr val="58585A"/>
              </a:solidFill>
              <a:latin typeface="Arial Narrow" panose="020B0606020202030204" pitchFamily="34" charset="0"/>
            </a:endParaRPr>
          </a:p>
        </p:txBody>
      </p:sp>
    </p:spTree>
    <p:extLst>
      <p:ext uri="{BB962C8B-B14F-4D97-AF65-F5344CB8AC3E}">
        <p14:creationId xmlns:p14="http://schemas.microsoft.com/office/powerpoint/2010/main" val="731447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Tannour</a:t>
            </a:r>
            <a:r>
              <a:rPr lang="en-US" dirty="0" smtClean="0"/>
              <a:t>: Assessed Area</a:t>
            </a:r>
            <a:endParaRPr lang="en-GB" dirty="0"/>
          </a:p>
        </p:txBody>
      </p:sp>
      <p:pic>
        <p:nvPicPr>
          <p:cNvPr id="7" name="Picture 6"/>
          <p:cNvPicPr>
            <a:picLocks noChangeAspect="1"/>
          </p:cNvPicPr>
          <p:nvPr/>
        </p:nvPicPr>
        <p:blipFill>
          <a:blip r:embed="rId3"/>
          <a:stretch>
            <a:fillRect/>
          </a:stretch>
        </p:blipFill>
        <p:spPr>
          <a:xfrm>
            <a:off x="2838450" y="1367367"/>
            <a:ext cx="3752850" cy="4795308"/>
          </a:xfrm>
          <a:prstGeom prst="rect">
            <a:avLst/>
          </a:prstGeom>
        </p:spPr>
      </p:pic>
    </p:spTree>
    <p:extLst>
      <p:ext uri="{BB962C8B-B14F-4D97-AF65-F5344CB8AC3E}">
        <p14:creationId xmlns:p14="http://schemas.microsoft.com/office/powerpoint/2010/main" val="812340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Demographics and socioeconomic background</a:t>
            </a:r>
            <a:endParaRPr lang="en-GB" noProof="0" dirty="0"/>
          </a:p>
        </p:txBody>
      </p:sp>
      <p:sp>
        <p:nvSpPr>
          <p:cNvPr id="17" name="Text Placeholder 3"/>
          <p:cNvSpPr>
            <a:spLocks noGrp="1"/>
          </p:cNvSpPr>
          <p:nvPr>
            <p:ph type="body" sz="quarter" idx="13"/>
          </p:nvPr>
        </p:nvSpPr>
        <p:spPr>
          <a:xfrm>
            <a:off x="252710" y="1265642"/>
            <a:ext cx="8548390" cy="4658907"/>
          </a:xfrm>
        </p:spPr>
        <p:txBody>
          <a:bodyPr/>
          <a:lstStyle/>
          <a:p>
            <a:pPr marL="342900" indent="-342900">
              <a:lnSpc>
                <a:spcPct val="100000"/>
              </a:lnSpc>
              <a:buFont typeface="Arial" panose="020B0604020202020204" pitchFamily="34" charset="0"/>
              <a:buChar char="•"/>
            </a:pPr>
            <a:r>
              <a:rPr lang="en-US" sz="2400" dirty="0"/>
              <a:t>97% of the population are Jordanian, with just 2% Syrian</a:t>
            </a:r>
          </a:p>
          <a:p>
            <a:pPr marL="342900" indent="-342900">
              <a:lnSpc>
                <a:spcPct val="100000"/>
              </a:lnSpc>
              <a:buFont typeface="Arial" panose="020B0604020202020204" pitchFamily="34" charset="0"/>
              <a:buChar char="•"/>
            </a:pPr>
            <a:r>
              <a:rPr lang="en-US" sz="2400" dirty="0"/>
              <a:t>80% have at least one employed </a:t>
            </a:r>
            <a:r>
              <a:rPr lang="en-US" sz="2400" dirty="0" smtClean="0"/>
              <a:t>male </a:t>
            </a:r>
            <a:r>
              <a:rPr lang="en-US" sz="2400" dirty="0"/>
              <a:t>member</a:t>
            </a:r>
            <a:r>
              <a:rPr lang="en-US" sz="2400" dirty="0" smtClean="0"/>
              <a:t>, while </a:t>
            </a:r>
            <a:r>
              <a:rPr lang="en-US" sz="2400" dirty="0"/>
              <a:t>only </a:t>
            </a:r>
            <a:r>
              <a:rPr lang="en-US" sz="2400" dirty="0" smtClean="0"/>
              <a:t>22% </a:t>
            </a:r>
            <a:r>
              <a:rPr lang="en-US" sz="2400" dirty="0"/>
              <a:t>of </a:t>
            </a:r>
            <a:r>
              <a:rPr lang="en-US" sz="2400" dirty="0" smtClean="0"/>
              <a:t>households </a:t>
            </a:r>
            <a:r>
              <a:rPr lang="en-US" sz="2400" dirty="0"/>
              <a:t>have a </a:t>
            </a:r>
            <a:r>
              <a:rPr lang="en-US" sz="2400" dirty="0" smtClean="0"/>
              <a:t>working female member</a:t>
            </a:r>
            <a:endParaRPr lang="en-US" sz="2400" dirty="0"/>
          </a:p>
        </p:txBody>
      </p:sp>
      <p:pic>
        <p:nvPicPr>
          <p:cNvPr id="4" name="Picture 3"/>
          <p:cNvPicPr>
            <a:picLocks noChangeAspect="1"/>
          </p:cNvPicPr>
          <p:nvPr/>
        </p:nvPicPr>
        <p:blipFill rotWithShape="1">
          <a:blip r:embed="rId3"/>
          <a:srcRect l="5048" t="7195" r="7512" b="4894"/>
          <a:stretch/>
        </p:blipFill>
        <p:spPr>
          <a:xfrm>
            <a:off x="4400550" y="2775688"/>
            <a:ext cx="4400550" cy="3392627"/>
          </a:xfrm>
          <a:prstGeom prst="rect">
            <a:avLst/>
          </a:prstGeom>
        </p:spPr>
      </p:pic>
      <p:sp>
        <p:nvSpPr>
          <p:cNvPr id="6" name="Text Placeholder 3"/>
          <p:cNvSpPr txBox="1">
            <a:spLocks/>
          </p:cNvSpPr>
          <p:nvPr/>
        </p:nvSpPr>
        <p:spPr>
          <a:xfrm>
            <a:off x="252710" y="2547089"/>
            <a:ext cx="3834486" cy="3377460"/>
          </a:xfrm>
          <a:prstGeom prst="rect">
            <a:avLst/>
          </a:prstGeom>
        </p:spPr>
        <p:txBody>
          <a:bodyPr/>
          <a:lstStyle>
            <a:lvl1pPr marL="0" indent="0" algn="l" defTabSz="914400" rtl="0" eaLnBrk="1" latinLnBrk="0" hangingPunct="1">
              <a:lnSpc>
                <a:spcPts val="1500"/>
              </a:lnSpc>
              <a:spcBef>
                <a:spcPts val="1000"/>
              </a:spcBef>
              <a:buFont typeface="Arial" panose="020B0604020202020204" pitchFamily="34" charset="0"/>
              <a:buNone/>
              <a:defRPr sz="1300" kern="1200" baseline="0">
                <a:solidFill>
                  <a:srgbClr val="58585A"/>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400" dirty="0" smtClean="0"/>
              <a:t>Livelihoods are heavily reliant on the military, while only 3% of households have men working in agriculture</a:t>
            </a:r>
          </a:p>
          <a:p>
            <a:pPr marL="342900" indent="-342900">
              <a:lnSpc>
                <a:spcPct val="100000"/>
              </a:lnSpc>
              <a:buFont typeface="Arial" panose="020B0604020202020204" pitchFamily="34" charset="0"/>
              <a:buChar char="•"/>
            </a:pPr>
            <a:r>
              <a:rPr lang="en-US" sz="2400" dirty="0" smtClean="0"/>
              <a:t>There are many different tribes in the </a:t>
            </a:r>
            <a:r>
              <a:rPr lang="en-US" sz="2400" dirty="0" err="1" smtClean="0"/>
              <a:t>Tannour</a:t>
            </a:r>
            <a:r>
              <a:rPr lang="en-US" sz="2400" dirty="0" smtClean="0"/>
              <a:t> Dam Area.</a:t>
            </a:r>
          </a:p>
        </p:txBody>
      </p:sp>
    </p:spTree>
    <p:extLst>
      <p:ext uri="{BB962C8B-B14F-4D97-AF65-F5344CB8AC3E}">
        <p14:creationId xmlns:p14="http://schemas.microsoft.com/office/powerpoint/2010/main" val="3344572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Key stakeholders</a:t>
            </a:r>
            <a:endParaRPr lang="en-GB" noProof="0" dirty="0"/>
          </a:p>
        </p:txBody>
      </p:sp>
      <p:sp>
        <p:nvSpPr>
          <p:cNvPr id="6" name="Text Placeholder 3"/>
          <p:cNvSpPr txBox="1">
            <a:spLocks/>
          </p:cNvSpPr>
          <p:nvPr/>
        </p:nvSpPr>
        <p:spPr>
          <a:xfrm>
            <a:off x="252710" y="3848099"/>
            <a:ext cx="3481090" cy="2076449"/>
          </a:xfrm>
          <a:prstGeom prst="rect">
            <a:avLst/>
          </a:prstGeom>
        </p:spPr>
        <p:txBody>
          <a:bodyPr/>
          <a:lstStyle>
            <a:lvl1pPr marL="0" indent="0" algn="l" defTabSz="914400" rtl="0" eaLnBrk="1" latinLnBrk="0" hangingPunct="1">
              <a:lnSpc>
                <a:spcPts val="1500"/>
              </a:lnSpc>
              <a:spcBef>
                <a:spcPts val="1000"/>
              </a:spcBef>
              <a:buFont typeface="Arial" panose="020B0604020202020204" pitchFamily="34" charset="0"/>
              <a:buNone/>
              <a:defRPr sz="1300" kern="1200" baseline="0">
                <a:solidFill>
                  <a:srgbClr val="58585A"/>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endParaRPr lang="en-US" sz="2400" dirty="0" smtClean="0"/>
          </a:p>
        </p:txBody>
      </p:sp>
      <p:pic>
        <p:nvPicPr>
          <p:cNvPr id="3" name="Picture 2"/>
          <p:cNvPicPr>
            <a:picLocks noChangeAspect="1"/>
          </p:cNvPicPr>
          <p:nvPr/>
        </p:nvPicPr>
        <p:blipFill>
          <a:blip r:embed="rId3"/>
          <a:stretch>
            <a:fillRect/>
          </a:stretch>
        </p:blipFill>
        <p:spPr>
          <a:xfrm>
            <a:off x="5162064" y="1374331"/>
            <a:ext cx="3639036" cy="4634396"/>
          </a:xfrm>
          <a:prstGeom prst="rect">
            <a:avLst/>
          </a:prstGeom>
        </p:spPr>
      </p:pic>
      <p:sp>
        <p:nvSpPr>
          <p:cNvPr id="7" name="Text Placeholder 3"/>
          <p:cNvSpPr txBox="1">
            <a:spLocks/>
          </p:cNvSpPr>
          <p:nvPr/>
        </p:nvSpPr>
        <p:spPr>
          <a:xfrm>
            <a:off x="252710" y="1625969"/>
            <a:ext cx="4643140" cy="4131119"/>
          </a:xfrm>
          <a:prstGeom prst="rect">
            <a:avLst/>
          </a:prstGeom>
        </p:spPr>
        <p:txBody>
          <a:bodyPr/>
          <a:lstStyle>
            <a:lvl1pPr marL="0" indent="0" algn="l" defTabSz="914400" rtl="0" eaLnBrk="1" latinLnBrk="0" hangingPunct="1">
              <a:lnSpc>
                <a:spcPts val="1500"/>
              </a:lnSpc>
              <a:spcBef>
                <a:spcPts val="1000"/>
              </a:spcBef>
              <a:buFont typeface="Arial" panose="020B0604020202020204" pitchFamily="34" charset="0"/>
              <a:buNone/>
              <a:defRPr sz="1300" kern="1200" baseline="0">
                <a:solidFill>
                  <a:srgbClr val="58585A"/>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1800" b="1" dirty="0" smtClean="0"/>
              <a:t>Arab Potash Company – </a:t>
            </a:r>
            <a:r>
              <a:rPr lang="en-US" sz="1800" dirty="0" smtClean="0"/>
              <a:t>the main beneficiary of the dam, conducts water desalination</a:t>
            </a:r>
          </a:p>
          <a:p>
            <a:pPr marL="342900" indent="-342900">
              <a:lnSpc>
                <a:spcPct val="100000"/>
              </a:lnSpc>
              <a:buFont typeface="Arial" panose="020B0604020202020204" pitchFamily="34" charset="0"/>
              <a:buChar char="•"/>
            </a:pPr>
            <a:r>
              <a:rPr lang="en-US" sz="1800" b="1" dirty="0" smtClean="0"/>
              <a:t>Private land owners – </a:t>
            </a:r>
            <a:r>
              <a:rPr lang="en-US" sz="1800" dirty="0" smtClean="0"/>
              <a:t>Some land around the dam is privately owned, for agriculture. Most owners are from the </a:t>
            </a:r>
            <a:r>
              <a:rPr lang="en-US" sz="1800" dirty="0" err="1" smtClean="0"/>
              <a:t>Khrisha</a:t>
            </a:r>
            <a:r>
              <a:rPr lang="en-US" sz="1800" dirty="0" smtClean="0"/>
              <a:t> and Al </a:t>
            </a:r>
            <a:r>
              <a:rPr lang="en-US" sz="1800" dirty="0" err="1" smtClean="0"/>
              <a:t>Neimat</a:t>
            </a:r>
            <a:r>
              <a:rPr lang="en-US" sz="1800" dirty="0" smtClean="0"/>
              <a:t> tribes. </a:t>
            </a:r>
          </a:p>
          <a:p>
            <a:pPr marL="342900" indent="-342900">
              <a:lnSpc>
                <a:spcPct val="100000"/>
              </a:lnSpc>
              <a:buFont typeface="Arial" panose="020B0604020202020204" pitchFamily="34" charset="0"/>
              <a:buChar char="•"/>
            </a:pPr>
            <a:r>
              <a:rPr lang="en-US" sz="1800" dirty="0" smtClean="0"/>
              <a:t>According to the household survey, local community members are most connected with and trustful of their tribal leaders.</a:t>
            </a:r>
          </a:p>
          <a:p>
            <a:pPr marL="342900" indent="-342900">
              <a:lnSpc>
                <a:spcPct val="100000"/>
              </a:lnSpc>
              <a:buFont typeface="Arial" panose="020B0604020202020204" pitchFamily="34" charset="0"/>
              <a:buChar char="•"/>
            </a:pPr>
            <a:r>
              <a:rPr lang="en-US" sz="1800" dirty="0" smtClean="0"/>
              <a:t>FGD’s reported that there is some conflicts over land in the area, including land near the dam. The conflict is being mediated by tribal leaders and the Governor.</a:t>
            </a:r>
          </a:p>
          <a:p>
            <a:pPr marL="342900" indent="-342900">
              <a:lnSpc>
                <a:spcPct val="100000"/>
              </a:lnSpc>
              <a:buFont typeface="Arial" panose="020B0604020202020204" pitchFamily="34" charset="0"/>
              <a:buChar char="•"/>
            </a:pPr>
            <a:endParaRPr lang="en-US" sz="2400" b="1" dirty="0" smtClean="0"/>
          </a:p>
          <a:p>
            <a:pPr marL="342900" indent="-342900">
              <a:lnSpc>
                <a:spcPct val="100000"/>
              </a:lnSpc>
              <a:buFont typeface="Arial" panose="020B0604020202020204" pitchFamily="34" charset="0"/>
              <a:buChar char="•"/>
            </a:pPr>
            <a:endParaRPr lang="en-US" sz="2400" b="1" dirty="0" smtClean="0"/>
          </a:p>
        </p:txBody>
      </p:sp>
    </p:spTree>
    <p:extLst>
      <p:ext uri="{BB962C8B-B14F-4D97-AF65-F5344CB8AC3E}">
        <p14:creationId xmlns:p14="http://schemas.microsoft.com/office/powerpoint/2010/main" val="534749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Community Dynamics</a:t>
            </a:r>
            <a:endParaRPr lang="en-GB" noProof="0" dirty="0"/>
          </a:p>
        </p:txBody>
      </p:sp>
      <p:sp>
        <p:nvSpPr>
          <p:cNvPr id="17" name="Text Placeholder 3"/>
          <p:cNvSpPr>
            <a:spLocks noGrp="1"/>
          </p:cNvSpPr>
          <p:nvPr>
            <p:ph type="body" sz="quarter" idx="13"/>
          </p:nvPr>
        </p:nvSpPr>
        <p:spPr>
          <a:xfrm>
            <a:off x="252710" y="1625969"/>
            <a:ext cx="4643140" cy="4131119"/>
          </a:xfrm>
        </p:spPr>
        <p:txBody>
          <a:bodyPr/>
          <a:lstStyle/>
          <a:p>
            <a:pPr marL="342900" indent="-342900">
              <a:lnSpc>
                <a:spcPct val="100000"/>
              </a:lnSpc>
              <a:buFont typeface="Arial" panose="020B0604020202020204" pitchFamily="34" charset="0"/>
              <a:buChar char="•"/>
            </a:pPr>
            <a:endParaRPr lang="en-US" sz="2400" b="1" dirty="0" smtClean="0"/>
          </a:p>
          <a:p>
            <a:pPr marL="342900" indent="-342900">
              <a:lnSpc>
                <a:spcPct val="100000"/>
              </a:lnSpc>
              <a:buFont typeface="Arial" panose="020B0604020202020204" pitchFamily="34" charset="0"/>
              <a:buChar char="•"/>
            </a:pPr>
            <a:endParaRPr lang="en-US" sz="2400" b="1" dirty="0" smtClean="0"/>
          </a:p>
        </p:txBody>
      </p:sp>
      <p:sp>
        <p:nvSpPr>
          <p:cNvPr id="6" name="Text Placeholder 3"/>
          <p:cNvSpPr txBox="1">
            <a:spLocks/>
          </p:cNvSpPr>
          <p:nvPr/>
        </p:nvSpPr>
        <p:spPr>
          <a:xfrm>
            <a:off x="252710" y="3848099"/>
            <a:ext cx="3481090" cy="2076449"/>
          </a:xfrm>
          <a:prstGeom prst="rect">
            <a:avLst/>
          </a:prstGeom>
        </p:spPr>
        <p:txBody>
          <a:bodyPr/>
          <a:lstStyle>
            <a:lvl1pPr marL="0" indent="0" algn="l" defTabSz="914400" rtl="0" eaLnBrk="1" latinLnBrk="0" hangingPunct="1">
              <a:lnSpc>
                <a:spcPts val="1500"/>
              </a:lnSpc>
              <a:spcBef>
                <a:spcPts val="1000"/>
              </a:spcBef>
              <a:buFont typeface="Arial" panose="020B0604020202020204" pitchFamily="34" charset="0"/>
              <a:buNone/>
              <a:defRPr sz="1300" kern="1200" baseline="0">
                <a:solidFill>
                  <a:srgbClr val="58585A"/>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endParaRPr lang="en-US" sz="2400" dirty="0" smtClean="0"/>
          </a:p>
        </p:txBody>
      </p:sp>
      <p:pic>
        <p:nvPicPr>
          <p:cNvPr id="4" name="Picture 3"/>
          <p:cNvPicPr>
            <a:picLocks noChangeAspect="1"/>
          </p:cNvPicPr>
          <p:nvPr/>
        </p:nvPicPr>
        <p:blipFill>
          <a:blip r:embed="rId3"/>
          <a:stretch>
            <a:fillRect/>
          </a:stretch>
        </p:blipFill>
        <p:spPr>
          <a:xfrm>
            <a:off x="4811096" y="1263466"/>
            <a:ext cx="4332904" cy="4856123"/>
          </a:xfrm>
          <a:prstGeom prst="rect">
            <a:avLst/>
          </a:prstGeom>
        </p:spPr>
      </p:pic>
      <p:sp>
        <p:nvSpPr>
          <p:cNvPr id="7" name="Text Placeholder 3"/>
          <p:cNvSpPr txBox="1">
            <a:spLocks/>
          </p:cNvSpPr>
          <p:nvPr/>
        </p:nvSpPr>
        <p:spPr>
          <a:xfrm>
            <a:off x="55215" y="1625967"/>
            <a:ext cx="4643140" cy="4131119"/>
          </a:xfrm>
          <a:prstGeom prst="rect">
            <a:avLst/>
          </a:prstGeom>
        </p:spPr>
        <p:txBody>
          <a:bodyPr/>
          <a:lstStyle>
            <a:lvl1pPr marL="0" indent="0" algn="l" defTabSz="914400" rtl="0" eaLnBrk="1" latinLnBrk="0" hangingPunct="1">
              <a:lnSpc>
                <a:spcPts val="1500"/>
              </a:lnSpc>
              <a:spcBef>
                <a:spcPts val="1000"/>
              </a:spcBef>
              <a:buFont typeface="Arial" panose="020B0604020202020204" pitchFamily="34" charset="0"/>
              <a:buNone/>
              <a:defRPr sz="1300" kern="1200" baseline="0">
                <a:solidFill>
                  <a:srgbClr val="58585A"/>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000" dirty="0" smtClean="0"/>
              <a:t>According to the household survey, most households rarely interact with Syrians, with only 34% interacting with Syrian refugees once a month.</a:t>
            </a:r>
          </a:p>
          <a:p>
            <a:pPr marL="342900" indent="-342900">
              <a:lnSpc>
                <a:spcPct val="100000"/>
              </a:lnSpc>
              <a:buFont typeface="Arial" panose="020B0604020202020204" pitchFamily="34" charset="0"/>
              <a:buChar char="•"/>
            </a:pPr>
            <a:r>
              <a:rPr lang="en-US" sz="2000" dirty="0" smtClean="0"/>
              <a:t>Trust for Syrians is similar to the other areas surveyed, with 21% of respondents reporting the “distrust” or “very much” distrust Syrians, although 37% do not know. </a:t>
            </a:r>
          </a:p>
          <a:p>
            <a:pPr marL="342900" indent="-342900">
              <a:lnSpc>
                <a:spcPct val="100000"/>
              </a:lnSpc>
              <a:buFont typeface="Arial" panose="020B0604020202020204" pitchFamily="34" charset="0"/>
              <a:buChar char="•"/>
            </a:pPr>
            <a:r>
              <a:rPr lang="en-US" sz="2000" dirty="0" smtClean="0"/>
              <a:t>Competition for jobs and assistance, as well as price inflation are once again the main drivers of tension</a:t>
            </a:r>
          </a:p>
          <a:p>
            <a:pPr marL="342900" indent="-342900">
              <a:lnSpc>
                <a:spcPct val="100000"/>
              </a:lnSpc>
              <a:buFont typeface="Arial" panose="020B0604020202020204" pitchFamily="34" charset="0"/>
              <a:buChar char="•"/>
            </a:pPr>
            <a:r>
              <a:rPr lang="en-US" sz="2000" dirty="0" smtClean="0"/>
              <a:t>There are no current disputes around nationality</a:t>
            </a:r>
          </a:p>
        </p:txBody>
      </p:sp>
    </p:spTree>
    <p:extLst>
      <p:ext uri="{BB962C8B-B14F-4D97-AF65-F5344CB8AC3E}">
        <p14:creationId xmlns:p14="http://schemas.microsoft.com/office/powerpoint/2010/main" val="785629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Community Dynamics</a:t>
            </a:r>
            <a:endParaRPr lang="en-GB" noProof="0" dirty="0"/>
          </a:p>
        </p:txBody>
      </p:sp>
      <p:sp>
        <p:nvSpPr>
          <p:cNvPr id="17" name="Text Placeholder 3"/>
          <p:cNvSpPr>
            <a:spLocks noGrp="1"/>
          </p:cNvSpPr>
          <p:nvPr>
            <p:ph type="body" sz="quarter" idx="13"/>
          </p:nvPr>
        </p:nvSpPr>
        <p:spPr>
          <a:xfrm>
            <a:off x="252710" y="1625969"/>
            <a:ext cx="4643140" cy="4131119"/>
          </a:xfrm>
        </p:spPr>
        <p:txBody>
          <a:bodyPr/>
          <a:lstStyle/>
          <a:p>
            <a:pPr marL="342900" indent="-342900">
              <a:lnSpc>
                <a:spcPct val="100000"/>
              </a:lnSpc>
              <a:buFont typeface="Arial" panose="020B0604020202020204" pitchFamily="34" charset="0"/>
              <a:buChar char="•"/>
            </a:pPr>
            <a:endParaRPr lang="en-US" sz="2400" b="1" dirty="0" smtClean="0"/>
          </a:p>
          <a:p>
            <a:pPr marL="342900" indent="-342900">
              <a:lnSpc>
                <a:spcPct val="100000"/>
              </a:lnSpc>
              <a:buFont typeface="Arial" panose="020B0604020202020204" pitchFamily="34" charset="0"/>
              <a:buChar char="•"/>
            </a:pPr>
            <a:endParaRPr lang="en-US" sz="2400" b="1" dirty="0" smtClean="0"/>
          </a:p>
        </p:txBody>
      </p:sp>
      <p:sp>
        <p:nvSpPr>
          <p:cNvPr id="6" name="Text Placeholder 3"/>
          <p:cNvSpPr txBox="1">
            <a:spLocks/>
          </p:cNvSpPr>
          <p:nvPr/>
        </p:nvSpPr>
        <p:spPr>
          <a:xfrm>
            <a:off x="252710" y="3848099"/>
            <a:ext cx="3481090" cy="2076449"/>
          </a:xfrm>
          <a:prstGeom prst="rect">
            <a:avLst/>
          </a:prstGeom>
        </p:spPr>
        <p:txBody>
          <a:bodyPr/>
          <a:lstStyle>
            <a:lvl1pPr marL="0" indent="0" algn="l" defTabSz="914400" rtl="0" eaLnBrk="1" latinLnBrk="0" hangingPunct="1">
              <a:lnSpc>
                <a:spcPts val="1500"/>
              </a:lnSpc>
              <a:spcBef>
                <a:spcPts val="1000"/>
              </a:spcBef>
              <a:buFont typeface="Arial" panose="020B0604020202020204" pitchFamily="34" charset="0"/>
              <a:buNone/>
              <a:defRPr sz="1300" kern="1200" baseline="0">
                <a:solidFill>
                  <a:srgbClr val="58585A"/>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endParaRPr lang="en-US" sz="2400" dirty="0" smtClean="0"/>
          </a:p>
        </p:txBody>
      </p:sp>
      <p:sp>
        <p:nvSpPr>
          <p:cNvPr id="7" name="Text Placeholder 3"/>
          <p:cNvSpPr txBox="1">
            <a:spLocks/>
          </p:cNvSpPr>
          <p:nvPr/>
        </p:nvSpPr>
        <p:spPr>
          <a:xfrm>
            <a:off x="152403" y="3602361"/>
            <a:ext cx="8555385" cy="1478552"/>
          </a:xfrm>
          <a:prstGeom prst="rect">
            <a:avLst/>
          </a:prstGeom>
        </p:spPr>
        <p:txBody>
          <a:bodyPr/>
          <a:lstStyle>
            <a:lvl1pPr marL="0" indent="0" algn="l" defTabSz="914400" rtl="0" eaLnBrk="1" latinLnBrk="0" hangingPunct="1">
              <a:lnSpc>
                <a:spcPts val="1500"/>
              </a:lnSpc>
              <a:spcBef>
                <a:spcPts val="1000"/>
              </a:spcBef>
              <a:buFont typeface="Arial" panose="020B0604020202020204" pitchFamily="34" charset="0"/>
              <a:buNone/>
              <a:defRPr sz="1300" kern="1200" baseline="0">
                <a:solidFill>
                  <a:srgbClr val="58585A"/>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000" dirty="0"/>
              <a:t>Households </a:t>
            </a:r>
            <a:r>
              <a:rPr lang="en-US" sz="2000" dirty="0" smtClean="0"/>
              <a:t>surveyed have </a:t>
            </a:r>
            <a:r>
              <a:rPr lang="en-US" sz="2000" dirty="0"/>
              <a:t>very limited interaction with NGOs, particularly international </a:t>
            </a:r>
            <a:r>
              <a:rPr lang="en-US" sz="2000" dirty="0" smtClean="0"/>
              <a:t>organizations. Most answered that they did not know if they trusted NGOs.</a:t>
            </a:r>
          </a:p>
          <a:p>
            <a:pPr marL="342900" indent="-342900">
              <a:lnSpc>
                <a:spcPct val="100000"/>
              </a:lnSpc>
              <a:buFont typeface="Arial" panose="020B0604020202020204" pitchFamily="34" charset="0"/>
              <a:buChar char="•"/>
            </a:pPr>
            <a:r>
              <a:rPr lang="en-US" sz="2000" dirty="0" smtClean="0"/>
              <a:t>Many FGD participants felt that the selection of beneficiaries was unfair, for example bussing Syrian refugees form outside the area for CFW.</a:t>
            </a:r>
          </a:p>
          <a:p>
            <a:pPr marL="342900" indent="-342900">
              <a:lnSpc>
                <a:spcPct val="100000"/>
              </a:lnSpc>
              <a:buFont typeface="Arial" panose="020B0604020202020204" pitchFamily="34" charset="0"/>
              <a:buChar char="•"/>
            </a:pPr>
            <a:r>
              <a:rPr lang="en-US" sz="2000" dirty="0" smtClean="0"/>
              <a:t>The community felt that opportunities should be prioritized for Jordanians first.</a:t>
            </a:r>
          </a:p>
          <a:p>
            <a:pPr marL="342900" indent="-342900">
              <a:lnSpc>
                <a:spcPct val="100000"/>
              </a:lnSpc>
              <a:buFont typeface="Arial" panose="020B0604020202020204" pitchFamily="34" charset="0"/>
              <a:buChar char="•"/>
            </a:pPr>
            <a:r>
              <a:rPr lang="en-US" sz="2000" dirty="0" smtClean="0"/>
              <a:t>Cash for work programmes may need to be sensitive to prevent increasing tension</a:t>
            </a:r>
          </a:p>
          <a:p>
            <a:pPr marL="342900" indent="-342900">
              <a:lnSpc>
                <a:spcPct val="100000"/>
              </a:lnSpc>
              <a:buFont typeface="Arial" panose="020B0604020202020204" pitchFamily="34" charset="0"/>
              <a:buChar char="•"/>
            </a:pPr>
            <a:endParaRPr lang="en-US" sz="2000" dirty="0" smtClean="0"/>
          </a:p>
          <a:p>
            <a:pPr marL="342900" indent="-342900">
              <a:lnSpc>
                <a:spcPct val="100000"/>
              </a:lnSpc>
              <a:buFont typeface="Arial" panose="020B0604020202020204" pitchFamily="34" charset="0"/>
              <a:buChar char="•"/>
            </a:pPr>
            <a:endParaRPr lang="en-US" sz="2000" dirty="0" smtClean="0"/>
          </a:p>
        </p:txBody>
      </p:sp>
      <p:pic>
        <p:nvPicPr>
          <p:cNvPr id="5" name="Picture 4"/>
          <p:cNvPicPr>
            <a:picLocks noChangeAspect="1"/>
          </p:cNvPicPr>
          <p:nvPr/>
        </p:nvPicPr>
        <p:blipFill rotWithShape="1">
          <a:blip r:embed="rId3"/>
          <a:srcRect t="8768"/>
          <a:stretch/>
        </p:blipFill>
        <p:spPr>
          <a:xfrm>
            <a:off x="469643" y="1306034"/>
            <a:ext cx="7920906" cy="2224572"/>
          </a:xfrm>
          <a:prstGeom prst="rect">
            <a:avLst/>
          </a:prstGeom>
        </p:spPr>
      </p:pic>
    </p:spTree>
    <p:extLst>
      <p:ext uri="{BB962C8B-B14F-4D97-AF65-F5344CB8AC3E}">
        <p14:creationId xmlns:p14="http://schemas.microsoft.com/office/powerpoint/2010/main" val="1046188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336308" y="2221251"/>
            <a:ext cx="2564825" cy="1419617"/>
          </a:xfrm>
        </p:spPr>
        <p:txBody>
          <a:bodyPr/>
          <a:lstStyle/>
          <a:p>
            <a:r>
              <a:rPr lang="en-GB" noProof="0" dirty="0" smtClean="0"/>
              <a:t>Methodology</a:t>
            </a:r>
            <a:endParaRPr lang="en-GB" noProof="0" dirty="0"/>
          </a:p>
        </p:txBody>
      </p:sp>
    </p:spTree>
    <p:extLst>
      <p:ext uri="{BB962C8B-B14F-4D97-AF65-F5344CB8AC3E}">
        <p14:creationId xmlns:p14="http://schemas.microsoft.com/office/powerpoint/2010/main" val="1499326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noProof="0" dirty="0" smtClean="0"/>
              <a:t>2</a:t>
            </a:r>
            <a:endParaRPr lang="en-GB" noProof="0" dirty="0"/>
          </a:p>
        </p:txBody>
      </p:sp>
      <p:sp>
        <p:nvSpPr>
          <p:cNvPr id="3" name="Subtitle 2"/>
          <p:cNvSpPr>
            <a:spLocks noGrp="1"/>
          </p:cNvSpPr>
          <p:nvPr>
            <p:ph type="subTitle" idx="1"/>
          </p:nvPr>
        </p:nvSpPr>
        <p:spPr>
          <a:xfrm>
            <a:off x="4336308" y="2221251"/>
            <a:ext cx="2564825" cy="1419617"/>
          </a:xfrm>
        </p:spPr>
        <p:txBody>
          <a:bodyPr/>
          <a:lstStyle/>
          <a:p>
            <a:r>
              <a:rPr lang="en-GB" dirty="0" err="1" smtClean="0"/>
              <a:t>Zeglab</a:t>
            </a:r>
            <a:r>
              <a:rPr lang="en-GB" dirty="0" smtClean="0"/>
              <a:t> </a:t>
            </a:r>
            <a:r>
              <a:rPr lang="en-GB" noProof="0" dirty="0" smtClean="0"/>
              <a:t>Dam</a:t>
            </a:r>
            <a:endParaRPr lang="en-GB" noProof="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75414" y="0"/>
            <a:ext cx="9219414" cy="6297105"/>
          </a:xfrm>
          <a:prstGeom prst="rect">
            <a:avLst/>
          </a:prstGeom>
          <a:noFill/>
          <a:ln>
            <a:noFill/>
          </a:ln>
        </p:spPr>
      </p:pic>
      <p:sp>
        <p:nvSpPr>
          <p:cNvPr id="5" name="TextBox 4"/>
          <p:cNvSpPr txBox="1"/>
          <p:nvPr/>
        </p:nvSpPr>
        <p:spPr>
          <a:xfrm>
            <a:off x="1508289" y="2221251"/>
            <a:ext cx="6457360" cy="1107996"/>
          </a:xfrm>
          <a:prstGeom prst="rect">
            <a:avLst/>
          </a:prstGeom>
          <a:solidFill>
            <a:srgbClr val="CACACA">
              <a:alpha val="54902"/>
            </a:srgbClr>
          </a:solidFill>
        </p:spPr>
        <p:txBody>
          <a:bodyPr wrap="square" rtlCol="0">
            <a:spAutoFit/>
          </a:bodyPr>
          <a:lstStyle/>
          <a:p>
            <a:pPr algn="ctr"/>
            <a:r>
              <a:rPr lang="en-GB" sz="6600" b="1" dirty="0" err="1" smtClean="0">
                <a:solidFill>
                  <a:srgbClr val="58585A"/>
                </a:solidFill>
                <a:latin typeface="Arial Narrow" panose="020B0606020202030204" pitchFamily="34" charset="0"/>
              </a:rPr>
              <a:t>Zeglab</a:t>
            </a:r>
            <a:r>
              <a:rPr lang="en-GB" sz="6600" b="1" dirty="0" smtClean="0">
                <a:solidFill>
                  <a:srgbClr val="58585A"/>
                </a:solidFill>
                <a:latin typeface="Arial Narrow" panose="020B0606020202030204" pitchFamily="34" charset="0"/>
              </a:rPr>
              <a:t> Dam</a:t>
            </a:r>
            <a:endParaRPr lang="en-GB" sz="6600" b="1" dirty="0">
              <a:solidFill>
                <a:srgbClr val="58585A"/>
              </a:solidFill>
              <a:latin typeface="Arial Narrow" panose="020B0606020202030204" pitchFamily="34" charset="0"/>
            </a:endParaRPr>
          </a:p>
        </p:txBody>
      </p:sp>
    </p:spTree>
    <p:extLst>
      <p:ext uri="{BB962C8B-B14F-4D97-AF65-F5344CB8AC3E}">
        <p14:creationId xmlns:p14="http://schemas.microsoft.com/office/powerpoint/2010/main" val="2636028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err="1"/>
              <a:t>Z</a:t>
            </a:r>
            <a:r>
              <a:rPr lang="en-GB" dirty="0" err="1" smtClean="0"/>
              <a:t>eglab</a:t>
            </a:r>
            <a:r>
              <a:rPr lang="en-GB" dirty="0" smtClean="0"/>
              <a:t>: Assessed area</a:t>
            </a:r>
            <a:endParaRPr lang="en-GB" noProof="0" dirty="0"/>
          </a:p>
        </p:txBody>
      </p:sp>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6284" y="1359567"/>
            <a:ext cx="5647623" cy="4866573"/>
          </a:xfrm>
          <a:prstGeom prst="rect">
            <a:avLst/>
          </a:prstGeom>
          <a:noFill/>
          <a:ln>
            <a:noFill/>
          </a:ln>
        </p:spPr>
      </p:pic>
    </p:spTree>
    <p:extLst>
      <p:ext uri="{BB962C8B-B14F-4D97-AF65-F5344CB8AC3E}">
        <p14:creationId xmlns:p14="http://schemas.microsoft.com/office/powerpoint/2010/main" val="685334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noProof="0" dirty="0" smtClean="0"/>
              <a:t>Demographics and socioeconomic background</a:t>
            </a:r>
            <a:endParaRPr lang="en-GB" noProof="0" dirty="0"/>
          </a:p>
        </p:txBody>
      </p:sp>
      <p:sp>
        <p:nvSpPr>
          <p:cNvPr id="4" name="Text Placeholder 3"/>
          <p:cNvSpPr>
            <a:spLocks noGrp="1"/>
          </p:cNvSpPr>
          <p:nvPr>
            <p:ph type="body" sz="quarter" idx="13"/>
          </p:nvPr>
        </p:nvSpPr>
        <p:spPr>
          <a:xfrm>
            <a:off x="386176" y="1341269"/>
            <a:ext cx="8477906" cy="4621381"/>
          </a:xfrm>
        </p:spPr>
        <p:txBody>
          <a:bodyPr/>
          <a:lstStyle/>
          <a:p>
            <a:pPr marL="342900" indent="-342900">
              <a:lnSpc>
                <a:spcPct val="100000"/>
              </a:lnSpc>
              <a:buFont typeface="Arial" panose="020B0604020202020204" pitchFamily="34" charset="0"/>
              <a:buChar char="•"/>
            </a:pPr>
            <a:r>
              <a:rPr lang="en-US" sz="2500" dirty="0" smtClean="0"/>
              <a:t>97% of the population are Jordanian, with just 2% Syrian</a:t>
            </a:r>
          </a:p>
          <a:p>
            <a:pPr marL="342900" indent="-342900">
              <a:lnSpc>
                <a:spcPct val="100000"/>
              </a:lnSpc>
              <a:buFont typeface="Arial" panose="020B0604020202020204" pitchFamily="34" charset="0"/>
              <a:buChar char="•"/>
            </a:pPr>
            <a:r>
              <a:rPr lang="en-US" sz="2500" dirty="0" smtClean="0"/>
              <a:t>Over 130 </a:t>
            </a:r>
            <a:r>
              <a:rPr lang="en-US" sz="2500" dirty="0"/>
              <a:t>tribes in </a:t>
            </a:r>
            <a:r>
              <a:rPr lang="en-US" sz="2500" dirty="0" smtClean="0"/>
              <a:t>area, with 6 main tribes. </a:t>
            </a:r>
            <a:r>
              <a:rPr lang="en-US" sz="2500" dirty="0"/>
              <a:t>The Al </a:t>
            </a:r>
            <a:r>
              <a:rPr lang="en-US" sz="2500" dirty="0" err="1"/>
              <a:t>Ghzawi</a:t>
            </a:r>
            <a:r>
              <a:rPr lang="en-US" sz="2500" dirty="0"/>
              <a:t> </a:t>
            </a:r>
            <a:r>
              <a:rPr lang="en-US" sz="2500" dirty="0" smtClean="0"/>
              <a:t>tribe perceived to be the biggest land owners.</a:t>
            </a:r>
          </a:p>
          <a:p>
            <a:pPr marL="342900" indent="-342900">
              <a:lnSpc>
                <a:spcPct val="100000"/>
              </a:lnSpc>
              <a:buFont typeface="Arial" panose="020B0604020202020204" pitchFamily="34" charset="0"/>
              <a:buChar char="•"/>
            </a:pPr>
            <a:r>
              <a:rPr lang="en-US" sz="2500" dirty="0" smtClean="0"/>
              <a:t>Main livelihoods are in the military, agriculture and public sector employment</a:t>
            </a:r>
          </a:p>
          <a:p>
            <a:pPr marL="342900" indent="-342900">
              <a:lnSpc>
                <a:spcPct val="100000"/>
              </a:lnSpc>
              <a:buFont typeface="Arial" panose="020B0604020202020204" pitchFamily="34" charset="0"/>
              <a:buChar char="•"/>
            </a:pPr>
            <a:r>
              <a:rPr lang="en-US" sz="2500" noProof="0" dirty="0" smtClean="0"/>
              <a:t>80% have at least one employed </a:t>
            </a:r>
            <a:r>
              <a:rPr lang="en-US" sz="2500" dirty="0"/>
              <a:t/>
            </a:r>
            <a:br>
              <a:rPr lang="en-US" sz="2500" dirty="0"/>
            </a:br>
            <a:r>
              <a:rPr lang="en-US" sz="2500" noProof="0" dirty="0" smtClean="0"/>
              <a:t>male member, only 9% of </a:t>
            </a:r>
            <a:br>
              <a:rPr lang="en-US" sz="2500" noProof="0" dirty="0" smtClean="0"/>
            </a:br>
            <a:r>
              <a:rPr lang="en-US" sz="2500" noProof="0" dirty="0" smtClean="0"/>
              <a:t>households have a working</a:t>
            </a:r>
            <a:br>
              <a:rPr lang="en-US" sz="2500" noProof="0" dirty="0" smtClean="0"/>
            </a:br>
            <a:r>
              <a:rPr lang="en-US" sz="2500" noProof="0" dirty="0" smtClean="0"/>
              <a:t>female member</a:t>
            </a:r>
          </a:p>
          <a:p>
            <a:pPr marL="342900" indent="-342900">
              <a:lnSpc>
                <a:spcPct val="100000"/>
              </a:lnSpc>
              <a:buFont typeface="Arial" panose="020B0604020202020204" pitchFamily="34" charset="0"/>
              <a:buChar char="•"/>
            </a:pPr>
            <a:r>
              <a:rPr lang="en-US" sz="2500" dirty="0"/>
              <a:t>Livelihoods is key household </a:t>
            </a:r>
            <a:r>
              <a:rPr lang="en-US" sz="2500" dirty="0" smtClean="0"/>
              <a:t/>
            </a:r>
            <a:br>
              <a:rPr lang="en-US" sz="2500" dirty="0" smtClean="0"/>
            </a:br>
            <a:r>
              <a:rPr lang="en-US" sz="2500" dirty="0" smtClean="0"/>
              <a:t>priority </a:t>
            </a:r>
            <a:r>
              <a:rPr lang="en-US" sz="2500" dirty="0"/>
              <a:t>identified </a:t>
            </a:r>
            <a:r>
              <a:rPr lang="en-US" sz="2500" dirty="0" smtClean="0"/>
              <a:t>(57%)</a:t>
            </a:r>
            <a:endParaRPr lang="en-US" sz="2500" dirty="0"/>
          </a:p>
          <a:p>
            <a:pPr marL="342900" indent="-342900">
              <a:lnSpc>
                <a:spcPct val="100000"/>
              </a:lnSpc>
              <a:buFont typeface="Arial" panose="020B0604020202020204" pitchFamily="34" charset="0"/>
              <a:buChar char="•"/>
            </a:pPr>
            <a:endParaRPr lang="en-US" sz="2500" noProof="0" dirty="0" smtClean="0"/>
          </a:p>
        </p:txBody>
      </p:sp>
      <p:graphicFrame>
        <p:nvGraphicFramePr>
          <p:cNvPr id="5" name="Table 4"/>
          <p:cNvGraphicFramePr>
            <a:graphicFrameLocks noGrp="1"/>
          </p:cNvGraphicFramePr>
          <p:nvPr>
            <p:extLst/>
          </p:nvPr>
        </p:nvGraphicFramePr>
        <p:xfrm>
          <a:off x="4848727" y="3561346"/>
          <a:ext cx="3779954" cy="2247091"/>
        </p:xfrm>
        <a:graphic>
          <a:graphicData uri="http://schemas.openxmlformats.org/drawingml/2006/table">
            <a:tbl>
              <a:tblPr firstRow="1" firstCol="1" bandRow="1"/>
              <a:tblGrid>
                <a:gridCol w="2678816"/>
                <a:gridCol w="1101138"/>
              </a:tblGrid>
              <a:tr h="321013">
                <a:tc>
                  <a:txBody>
                    <a:bodyPr/>
                    <a:lstStyle/>
                    <a:p>
                      <a:pPr>
                        <a:spcAft>
                          <a:spcPts val="0"/>
                        </a:spcAft>
                      </a:pPr>
                      <a:r>
                        <a:rPr lang="en-GB" sz="2000" b="1" dirty="0">
                          <a:effectLst/>
                          <a:latin typeface="Arial Narrow" panose="020B0606020202030204" pitchFamily="34" charset="0"/>
                          <a:ea typeface="Cambria" panose="02040503050406030204" pitchFamily="18" charset="0"/>
                          <a:cs typeface="Times New Roman" panose="02020603050405020304" pitchFamily="18" charset="0"/>
                        </a:rPr>
                        <a:t>Tribe </a:t>
                      </a:r>
                      <a:endParaRPr lang="en-GB" sz="2000" dirty="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c>
                  <a:txBody>
                    <a:bodyPr/>
                    <a:lstStyle/>
                    <a:p>
                      <a:pPr>
                        <a:spcAft>
                          <a:spcPts val="0"/>
                        </a:spcAft>
                      </a:pPr>
                      <a:r>
                        <a:rPr lang="en-GB" sz="2000" b="1">
                          <a:effectLst/>
                          <a:latin typeface="Arial Narrow" panose="020B0606020202030204" pitchFamily="34" charset="0"/>
                          <a:ea typeface="Cambria" panose="02040503050406030204" pitchFamily="18" charset="0"/>
                          <a:cs typeface="Times New Roman" panose="02020603050405020304" pitchFamily="18" charset="0"/>
                        </a:rPr>
                        <a:t>Percent</a:t>
                      </a:r>
                      <a:endParaRPr lang="en-GB" sz="200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6A6A6"/>
                    </a:solidFill>
                  </a:tcPr>
                </a:tc>
              </a:tr>
              <a:tr h="321013">
                <a:tc>
                  <a:txBody>
                    <a:bodyPr/>
                    <a:lstStyle/>
                    <a:p>
                      <a:pPr>
                        <a:spcAft>
                          <a:spcPts val="0"/>
                        </a:spcAft>
                      </a:pPr>
                      <a:r>
                        <a:rPr lang="en-GB" sz="2000" b="1" dirty="0" err="1">
                          <a:effectLst/>
                          <a:latin typeface="Arial Narrow" panose="020B0606020202030204" pitchFamily="34" charset="0"/>
                          <a:ea typeface="Cambria" panose="02040503050406030204" pitchFamily="18" charset="0"/>
                          <a:cs typeface="Times New Roman" panose="02020603050405020304" pitchFamily="18" charset="0"/>
                        </a:rPr>
                        <a:t>Bani</a:t>
                      </a:r>
                      <a:r>
                        <a:rPr lang="en-GB" sz="2000" b="1" dirty="0">
                          <a:effectLst/>
                          <a:latin typeface="Arial Narrow" panose="020B0606020202030204" pitchFamily="34" charset="0"/>
                          <a:ea typeface="Cambria" panose="02040503050406030204" pitchFamily="18" charset="0"/>
                          <a:cs typeface="Times New Roman" panose="02020603050405020304" pitchFamily="18" charset="0"/>
                        </a:rPr>
                        <a:t> </a:t>
                      </a:r>
                      <a:r>
                        <a:rPr lang="en-GB" sz="2000" b="1" dirty="0" err="1">
                          <a:effectLst/>
                          <a:latin typeface="Arial Narrow" panose="020B0606020202030204" pitchFamily="34" charset="0"/>
                          <a:ea typeface="Cambria" panose="02040503050406030204" pitchFamily="18" charset="0"/>
                          <a:cs typeface="Times New Roman" panose="02020603050405020304" pitchFamily="18" charset="0"/>
                        </a:rPr>
                        <a:t>Mrra</a:t>
                      </a:r>
                      <a:endParaRPr lang="en-GB" sz="2000" dirty="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2000" b="1">
                          <a:effectLst/>
                          <a:latin typeface="Arial Narrow" panose="020B0606020202030204" pitchFamily="34" charset="0"/>
                          <a:ea typeface="Cambria" panose="02040503050406030204" pitchFamily="18" charset="0"/>
                          <a:cs typeface="Times New Roman" panose="02020603050405020304" pitchFamily="18" charset="0"/>
                        </a:rPr>
                        <a:t>18%</a:t>
                      </a:r>
                      <a:endParaRPr lang="en-GB" sz="200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013">
                <a:tc>
                  <a:txBody>
                    <a:bodyPr/>
                    <a:lstStyle/>
                    <a:p>
                      <a:pPr>
                        <a:spcAft>
                          <a:spcPts val="0"/>
                        </a:spcAft>
                      </a:pPr>
                      <a:r>
                        <a:rPr lang="en-GB" sz="2000" dirty="0" err="1">
                          <a:effectLst/>
                          <a:latin typeface="Arial Narrow" panose="020B0606020202030204" pitchFamily="34" charset="0"/>
                          <a:ea typeface="Cambria" panose="02040503050406030204" pitchFamily="18" charset="0"/>
                          <a:cs typeface="Times New Roman" panose="02020603050405020304" pitchFamily="18" charset="0"/>
                        </a:rPr>
                        <a:t>Alzubi</a:t>
                      </a:r>
                      <a:endParaRPr lang="en-GB" sz="2000" dirty="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2000">
                          <a:effectLst/>
                          <a:latin typeface="Arial Narrow" panose="020B0606020202030204" pitchFamily="34" charset="0"/>
                          <a:ea typeface="Cambria" panose="02040503050406030204" pitchFamily="18" charset="0"/>
                          <a:cs typeface="Times New Roman" panose="02020603050405020304" pitchFamily="18" charset="0"/>
                        </a:rPr>
                        <a:t>14%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013">
                <a:tc>
                  <a:txBody>
                    <a:bodyPr/>
                    <a:lstStyle/>
                    <a:p>
                      <a:pPr>
                        <a:spcAft>
                          <a:spcPts val="0"/>
                        </a:spcAft>
                      </a:pPr>
                      <a:r>
                        <a:rPr lang="en-GB" sz="2000">
                          <a:effectLst/>
                          <a:latin typeface="Arial Narrow" panose="020B0606020202030204" pitchFamily="34" charset="0"/>
                          <a:ea typeface="Cambria" panose="02040503050406030204" pitchFamily="18" charset="0"/>
                          <a:cs typeface="Times New Roman" panose="02020603050405020304" pitchFamily="18" charset="0"/>
                        </a:rPr>
                        <a:t>Alshraydeh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2000" dirty="0">
                          <a:effectLst/>
                          <a:latin typeface="Arial Narrow" panose="020B0606020202030204" pitchFamily="34" charset="0"/>
                          <a:ea typeface="Cambria" panose="02040503050406030204" pitchFamily="18" charset="0"/>
                          <a:cs typeface="Times New Roman" panose="02020603050405020304"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013">
                <a:tc>
                  <a:txBody>
                    <a:bodyPr/>
                    <a:lstStyle/>
                    <a:p>
                      <a:pPr>
                        <a:spcAft>
                          <a:spcPts val="0"/>
                        </a:spcAft>
                      </a:pPr>
                      <a:r>
                        <a:rPr lang="en-GB" sz="2000">
                          <a:effectLst/>
                          <a:latin typeface="Arial Narrow" panose="020B0606020202030204" pitchFamily="34" charset="0"/>
                          <a:ea typeface="Cambria" panose="02040503050406030204" pitchFamily="18" charset="0"/>
                          <a:cs typeface="Times New Roman" panose="02020603050405020304" pitchFamily="18" charset="0"/>
                        </a:rPr>
                        <a:t>Alraba’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2000" dirty="0">
                          <a:effectLst/>
                          <a:latin typeface="Arial Narrow" panose="020B0606020202030204" pitchFamily="34" charset="0"/>
                          <a:ea typeface="Cambria" panose="02040503050406030204" pitchFamily="18" charset="0"/>
                          <a:cs typeface="Times New Roman" panose="02020603050405020304" pitchFamily="18" charset="0"/>
                        </a:rPr>
                        <a:t>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013">
                <a:tc>
                  <a:txBody>
                    <a:bodyPr/>
                    <a:lstStyle/>
                    <a:p>
                      <a:pPr>
                        <a:spcAft>
                          <a:spcPts val="0"/>
                        </a:spcAft>
                      </a:pPr>
                      <a:r>
                        <a:rPr lang="en-GB" sz="2000">
                          <a:effectLst/>
                          <a:latin typeface="Arial Narrow" panose="020B0606020202030204" pitchFamily="34" charset="0"/>
                          <a:ea typeface="Cambria" panose="02040503050406030204" pitchFamily="18" charset="0"/>
                          <a:cs typeface="Times New Roman" panose="02020603050405020304" pitchFamily="18" charset="0"/>
                        </a:rPr>
                        <a:t>Bani Eid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2000" dirty="0">
                          <a:effectLst/>
                          <a:latin typeface="Arial Narrow" panose="020B0606020202030204" pitchFamily="34" charset="0"/>
                          <a:ea typeface="Cambria" panose="02040503050406030204" pitchFamily="18" charset="0"/>
                          <a:cs typeface="Times New Roman" panose="02020603050405020304" pitchFamily="18" charset="0"/>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1013">
                <a:tc>
                  <a:txBody>
                    <a:bodyPr/>
                    <a:lstStyle/>
                    <a:p>
                      <a:pPr>
                        <a:spcAft>
                          <a:spcPts val="0"/>
                        </a:spcAft>
                      </a:pPr>
                      <a:r>
                        <a:rPr lang="en-GB" sz="2000">
                          <a:effectLst/>
                          <a:latin typeface="Arial Narrow" panose="020B0606020202030204" pitchFamily="34" charset="0"/>
                          <a:ea typeface="Cambria" panose="02040503050406030204" pitchFamily="18" charset="0"/>
                          <a:cs typeface="Times New Roman" panose="02020603050405020304" pitchFamily="18" charset="0"/>
                        </a:rPr>
                        <a:t>Bani Rshed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2000" dirty="0">
                          <a:effectLst/>
                          <a:latin typeface="Arial Narrow" panose="020B0606020202030204" pitchFamily="34" charset="0"/>
                          <a:ea typeface="Cambria" panose="02040503050406030204" pitchFamily="18" charset="0"/>
                          <a:cs typeface="Times New Roman" panose="02020603050405020304" pitchFamily="18"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62730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noProof="0" dirty="0" smtClean="0"/>
              <a:t>Key Stakeholders around </a:t>
            </a:r>
            <a:r>
              <a:rPr lang="en-GB" noProof="0" dirty="0" err="1" smtClean="0"/>
              <a:t>Zeglab</a:t>
            </a:r>
            <a:r>
              <a:rPr lang="en-GB" noProof="0" dirty="0" smtClean="0"/>
              <a:t> Dam</a:t>
            </a:r>
            <a:endParaRPr lang="en-GB" noProof="0" dirty="0"/>
          </a:p>
        </p:txBody>
      </p:sp>
      <p:sp>
        <p:nvSpPr>
          <p:cNvPr id="17" name="Text Placeholder 3"/>
          <p:cNvSpPr>
            <a:spLocks noGrp="1"/>
          </p:cNvSpPr>
          <p:nvPr>
            <p:ph type="body" sz="quarter" idx="13"/>
          </p:nvPr>
        </p:nvSpPr>
        <p:spPr>
          <a:xfrm>
            <a:off x="96253" y="1440976"/>
            <a:ext cx="8857247" cy="4621381"/>
          </a:xfrm>
        </p:spPr>
        <p:txBody>
          <a:bodyPr/>
          <a:lstStyle/>
          <a:p>
            <a:pPr marL="342900" indent="-342900">
              <a:lnSpc>
                <a:spcPct val="100000"/>
              </a:lnSpc>
              <a:buFont typeface="Arial" panose="020B0604020202020204" pitchFamily="34" charset="0"/>
              <a:buChar char="•"/>
            </a:pPr>
            <a:r>
              <a:rPr lang="en-GB" sz="1900" b="1" dirty="0"/>
              <a:t>Government</a:t>
            </a:r>
            <a:r>
              <a:rPr lang="en-GB" sz="1900" dirty="0"/>
              <a:t> - KIIs reported that the land directly surrounding the dam is owned by the Jordan Valley Authority and Ministry of Water and Irrigation. Outside of that, there is a buffer of land around the JVA owned land that was gifted to Friend's Land Association by the JVA (a total of 100 </a:t>
            </a:r>
            <a:r>
              <a:rPr lang="en-GB" sz="1900" dirty="0" err="1"/>
              <a:t>donum</a:t>
            </a:r>
            <a:r>
              <a:rPr lang="en-GB" sz="1900" dirty="0"/>
              <a:t>). From the HH survey, 23% reported that the government owns land around the dam. </a:t>
            </a:r>
          </a:p>
          <a:p>
            <a:pPr marL="342900" indent="-342900">
              <a:lnSpc>
                <a:spcPct val="100000"/>
              </a:lnSpc>
              <a:buFont typeface="Arial" panose="020B0604020202020204" pitchFamily="34" charset="0"/>
              <a:buChar char="•"/>
            </a:pPr>
            <a:r>
              <a:rPr lang="en-GB" sz="1900" b="1" dirty="0"/>
              <a:t>Local community territory </a:t>
            </a:r>
            <a:r>
              <a:rPr lang="en-GB" sz="1900" dirty="0"/>
              <a:t>– KIIs and FGDs reported main land owning tribes are - Al </a:t>
            </a:r>
            <a:r>
              <a:rPr lang="en-GB" sz="1900" dirty="0" err="1"/>
              <a:t>Ghazawi</a:t>
            </a:r>
            <a:r>
              <a:rPr lang="en-GB" sz="1900" dirty="0"/>
              <a:t> (also the largest tribe in terms of population size), </a:t>
            </a:r>
            <a:r>
              <a:rPr lang="en-GB" sz="1900" dirty="0" err="1"/>
              <a:t>Alabtat</a:t>
            </a:r>
            <a:r>
              <a:rPr lang="en-GB" sz="1900" dirty="0"/>
              <a:t> and </a:t>
            </a:r>
            <a:r>
              <a:rPr lang="en-GB" sz="1900" dirty="0" err="1"/>
              <a:t>Alqallat</a:t>
            </a:r>
            <a:r>
              <a:rPr lang="en-GB" sz="1900" dirty="0"/>
              <a:t> tribes (own lands behind the dam</a:t>
            </a:r>
            <a:r>
              <a:rPr lang="en-GB" sz="1900" dirty="0" smtClean="0"/>
              <a:t>).</a:t>
            </a:r>
          </a:p>
          <a:p>
            <a:pPr marL="342900" indent="-342900">
              <a:lnSpc>
                <a:spcPct val="100000"/>
              </a:lnSpc>
              <a:buFont typeface="Arial" panose="020B0604020202020204" pitchFamily="34" charset="0"/>
              <a:buChar char="•"/>
            </a:pPr>
            <a:r>
              <a:rPr lang="en-GB" sz="1900" b="1" dirty="0" smtClean="0"/>
              <a:t>Local </a:t>
            </a:r>
            <a:r>
              <a:rPr lang="en-GB" sz="1900" b="1" dirty="0"/>
              <a:t>farmers </a:t>
            </a:r>
            <a:r>
              <a:rPr lang="en-GB" sz="1900" dirty="0"/>
              <a:t>– Outside of the direct proximity of the land, FGDs and KIIs reported that land is primarily privately owned and used for livestock and agriculture. </a:t>
            </a:r>
          </a:p>
          <a:p>
            <a:pPr marL="342900" indent="-342900">
              <a:lnSpc>
                <a:spcPct val="100000"/>
              </a:lnSpc>
              <a:buFont typeface="Arial" panose="020B0604020202020204" pitchFamily="34" charset="0"/>
              <a:buChar char="•"/>
            </a:pPr>
            <a:r>
              <a:rPr lang="en-GB" sz="1900" dirty="0"/>
              <a:t>The majority of farmers do not use water from </a:t>
            </a:r>
            <a:r>
              <a:rPr lang="en-GB" sz="1900" dirty="0" err="1"/>
              <a:t>Zeglab</a:t>
            </a:r>
            <a:r>
              <a:rPr lang="en-GB" sz="1900" dirty="0"/>
              <a:t> dam, but instead from </a:t>
            </a:r>
            <a:r>
              <a:rPr lang="en-GB" sz="1900" dirty="0" err="1"/>
              <a:t>Wadi</a:t>
            </a:r>
            <a:r>
              <a:rPr lang="en-GB" sz="1900" dirty="0"/>
              <a:t> Arab dam because the water from </a:t>
            </a:r>
            <a:r>
              <a:rPr lang="en-GB" sz="1900" dirty="0" err="1"/>
              <a:t>Zeglab</a:t>
            </a:r>
            <a:r>
              <a:rPr lang="en-GB" sz="1900" dirty="0"/>
              <a:t> dam is reserved for "important people" not living in the </a:t>
            </a:r>
            <a:r>
              <a:rPr lang="en-GB" sz="1900" dirty="0" smtClean="0"/>
              <a:t>area. </a:t>
            </a:r>
          </a:p>
          <a:p>
            <a:pPr marL="342900" indent="-342900">
              <a:lnSpc>
                <a:spcPct val="100000"/>
              </a:lnSpc>
              <a:buFont typeface="Arial" panose="020B0604020202020204" pitchFamily="34" charset="0"/>
              <a:buChar char="•"/>
            </a:pPr>
            <a:r>
              <a:rPr lang="en-GB" sz="1900" dirty="0" smtClean="0"/>
              <a:t>KIIs </a:t>
            </a:r>
            <a:r>
              <a:rPr lang="en-GB" sz="1900" dirty="0"/>
              <a:t>explained there is no conflict around land ownership, primarily because it is privately owned and people know what who owns what land. </a:t>
            </a:r>
          </a:p>
          <a:p>
            <a:pPr marL="342900" indent="-342900">
              <a:lnSpc>
                <a:spcPct val="100000"/>
              </a:lnSpc>
              <a:buFont typeface="Arial" panose="020B0604020202020204" pitchFamily="34" charset="0"/>
              <a:buChar char="•"/>
            </a:pPr>
            <a:endParaRPr lang="en-US" sz="2500" noProof="0" dirty="0" smtClean="0"/>
          </a:p>
        </p:txBody>
      </p:sp>
    </p:spTree>
    <p:extLst>
      <p:ext uri="{BB962C8B-B14F-4D97-AF65-F5344CB8AC3E}">
        <p14:creationId xmlns:p14="http://schemas.microsoft.com/office/powerpoint/2010/main" val="219896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noProof="0" dirty="0" smtClean="0"/>
              <a:t>Community Dynamics</a:t>
            </a:r>
            <a:endParaRPr lang="en-GB" noProof="0" dirty="0"/>
          </a:p>
        </p:txBody>
      </p:sp>
      <p:sp>
        <p:nvSpPr>
          <p:cNvPr id="17" name="Text Placeholder 3"/>
          <p:cNvSpPr>
            <a:spLocks noGrp="1"/>
          </p:cNvSpPr>
          <p:nvPr>
            <p:ph type="body" sz="quarter" idx="13"/>
          </p:nvPr>
        </p:nvSpPr>
        <p:spPr>
          <a:xfrm>
            <a:off x="386176" y="1440976"/>
            <a:ext cx="8567324" cy="4621381"/>
          </a:xfrm>
        </p:spPr>
        <p:txBody>
          <a:bodyPr/>
          <a:lstStyle/>
          <a:p>
            <a:pPr marL="342900" indent="-342900">
              <a:lnSpc>
                <a:spcPct val="100000"/>
              </a:lnSpc>
              <a:buFont typeface="Arial" panose="020B0604020202020204" pitchFamily="34" charset="0"/>
              <a:buChar char="•"/>
            </a:pPr>
            <a:r>
              <a:rPr lang="en-US" sz="2200" dirty="0" smtClean="0"/>
              <a:t>Households interact most frequently with tribal leaders, more commonly through personal visits/relations than formal meetings.</a:t>
            </a:r>
          </a:p>
          <a:p>
            <a:pPr marL="342900" indent="-342900">
              <a:lnSpc>
                <a:spcPct val="100000"/>
              </a:lnSpc>
              <a:buFont typeface="Arial" panose="020B0604020202020204" pitchFamily="34" charset="0"/>
              <a:buChar char="•"/>
            </a:pPr>
            <a:r>
              <a:rPr lang="en-US" sz="2200" dirty="0" smtClean="0"/>
              <a:t>The community actors the community trust the most are the police (92%) and tribal leaders (88%).</a:t>
            </a:r>
          </a:p>
          <a:p>
            <a:pPr marL="342900" indent="-342900">
              <a:lnSpc>
                <a:spcPct val="100000"/>
              </a:lnSpc>
              <a:buFont typeface="Arial" panose="020B0604020202020204" pitchFamily="34" charset="0"/>
              <a:buChar char="•"/>
            </a:pPr>
            <a:r>
              <a:rPr lang="en-GB" sz="2200" dirty="0"/>
              <a:t>Households in </a:t>
            </a:r>
            <a:r>
              <a:rPr lang="en-GB" sz="2200" dirty="0" err="1"/>
              <a:t>Dair</a:t>
            </a:r>
            <a:r>
              <a:rPr lang="en-GB" sz="2200" dirty="0"/>
              <a:t> Abi </a:t>
            </a:r>
            <a:r>
              <a:rPr lang="en-GB" sz="2200" dirty="0" err="1"/>
              <a:t>Sa’id</a:t>
            </a:r>
            <a:r>
              <a:rPr lang="en-GB" sz="2200" dirty="0"/>
              <a:t> interact with Syrian refugees much more frequently than households in the western </a:t>
            </a:r>
            <a:r>
              <a:rPr lang="en-GB" sz="2200" dirty="0" smtClean="0"/>
              <a:t>communities:</a:t>
            </a:r>
            <a:endParaRPr lang="en-US" sz="2500" dirty="0" smtClean="0"/>
          </a:p>
          <a:p>
            <a:pPr marL="342900" indent="-342900">
              <a:lnSpc>
                <a:spcPct val="100000"/>
              </a:lnSpc>
              <a:buFont typeface="Arial" panose="020B0604020202020204" pitchFamily="34" charset="0"/>
              <a:buChar char="•"/>
            </a:pPr>
            <a:endParaRPr lang="en-US" sz="2500" noProof="0" dirty="0" smtClean="0"/>
          </a:p>
        </p:txBody>
      </p:sp>
      <p:graphicFrame>
        <p:nvGraphicFramePr>
          <p:cNvPr id="5" name="Chart 4">
            <a:extLst>
              <a:ext uri="{FF2B5EF4-FFF2-40B4-BE49-F238E27FC236}">
                <a16:creationI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a16="http://schemas.microsoft.com/office/drawing/2014/main" xmlns:lc="http://schemas.openxmlformats.org/drawingml/2006/lockedCanvas" id="{A47103D3-0DBE-4C6E-85FC-A74E2DC8D1CF}"/>
              </a:ext>
            </a:extLst>
          </p:cNvPr>
          <p:cNvGraphicFramePr/>
          <p:nvPr>
            <p:extLst/>
          </p:nvPr>
        </p:nvGraphicFramePr>
        <p:xfrm>
          <a:off x="386176" y="3855219"/>
          <a:ext cx="8567324" cy="22071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32397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noProof="0" dirty="0" smtClean="0"/>
              <a:t>Community Dynamics</a:t>
            </a:r>
            <a:endParaRPr lang="en-GB" noProof="0" dirty="0"/>
          </a:p>
        </p:txBody>
      </p:sp>
      <p:sp>
        <p:nvSpPr>
          <p:cNvPr id="17" name="Text Placeholder 3"/>
          <p:cNvSpPr>
            <a:spLocks noGrp="1"/>
          </p:cNvSpPr>
          <p:nvPr>
            <p:ph type="body" sz="quarter" idx="13"/>
          </p:nvPr>
        </p:nvSpPr>
        <p:spPr>
          <a:xfrm>
            <a:off x="4615160" y="1284692"/>
            <a:ext cx="4343400" cy="4902673"/>
          </a:xfrm>
        </p:spPr>
        <p:txBody>
          <a:bodyPr/>
          <a:lstStyle/>
          <a:p>
            <a:pPr marL="342900" indent="-342900">
              <a:lnSpc>
                <a:spcPct val="100000"/>
              </a:lnSpc>
              <a:buFont typeface="Arial" panose="020B0604020202020204" pitchFamily="34" charset="0"/>
              <a:buChar char="•"/>
            </a:pPr>
            <a:r>
              <a:rPr lang="en-GB" sz="2200" dirty="0"/>
              <a:t>Households in </a:t>
            </a:r>
            <a:r>
              <a:rPr lang="en-GB" sz="2200" dirty="0" err="1"/>
              <a:t>Dair</a:t>
            </a:r>
            <a:r>
              <a:rPr lang="en-GB" sz="2200" dirty="0"/>
              <a:t> Abi </a:t>
            </a:r>
            <a:r>
              <a:rPr lang="en-GB" sz="2200" dirty="0" err="1"/>
              <a:t>Sa’id</a:t>
            </a:r>
            <a:r>
              <a:rPr lang="en-GB" sz="2200" dirty="0"/>
              <a:t> </a:t>
            </a:r>
            <a:r>
              <a:rPr lang="en-GB" sz="2200" dirty="0" smtClean="0"/>
              <a:t>also distrust Syrian refugees (27%) </a:t>
            </a:r>
            <a:r>
              <a:rPr lang="en-GB" sz="2200" dirty="0"/>
              <a:t>much more frequently than households in the western </a:t>
            </a:r>
            <a:r>
              <a:rPr lang="en-GB" sz="2200" dirty="0" smtClean="0"/>
              <a:t>communities (10%) and perceive there to be more tension.</a:t>
            </a:r>
          </a:p>
          <a:p>
            <a:pPr marL="342900" indent="-342900">
              <a:lnSpc>
                <a:spcPct val="100000"/>
              </a:lnSpc>
              <a:buFont typeface="Arial" panose="020B0604020202020204" pitchFamily="34" charset="0"/>
              <a:buChar char="•"/>
            </a:pPr>
            <a:r>
              <a:rPr lang="en-GB" sz="2200" dirty="0" smtClean="0"/>
              <a:t>Main reasons for tension are competition over jobs, increase in prices and access to assistance.</a:t>
            </a:r>
          </a:p>
          <a:p>
            <a:pPr marL="342900" indent="-342900">
              <a:lnSpc>
                <a:spcPct val="100000"/>
              </a:lnSpc>
              <a:buFont typeface="Arial" panose="020B0604020202020204" pitchFamily="34" charset="0"/>
              <a:buChar char="•"/>
            </a:pPr>
            <a:r>
              <a:rPr lang="en-GB" sz="2200" dirty="0" smtClean="0"/>
              <a:t>Households are most likely to turn to tribal leaders to resolve disputes.</a:t>
            </a:r>
          </a:p>
          <a:p>
            <a:pPr marL="342900" indent="-342900">
              <a:lnSpc>
                <a:spcPct val="100000"/>
              </a:lnSpc>
              <a:buFont typeface="Arial" panose="020B0604020202020204" pitchFamily="34" charset="0"/>
              <a:buChar char="•"/>
            </a:pPr>
            <a:r>
              <a:rPr lang="en-GB" sz="2200" dirty="0" smtClean="0"/>
              <a:t>Very little interaction with NGOs – only 10% aware of any NGO presence in their community.</a:t>
            </a:r>
            <a:endParaRPr lang="en-US" sz="2200" dirty="0"/>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693" y="1389848"/>
            <a:ext cx="4336181" cy="4797517"/>
          </a:xfrm>
          <a:prstGeom prst="rect">
            <a:avLst/>
          </a:prstGeom>
          <a:noFill/>
          <a:ln>
            <a:noFill/>
          </a:ln>
        </p:spPr>
      </p:pic>
    </p:spTree>
    <p:extLst>
      <p:ext uri="{BB962C8B-B14F-4D97-AF65-F5344CB8AC3E}">
        <p14:creationId xmlns:p14="http://schemas.microsoft.com/office/powerpoint/2010/main" val="1716694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noProof="0" dirty="0" smtClean="0"/>
              <a:t>2</a:t>
            </a:r>
            <a:endParaRPr lang="en-GB" noProof="0" dirty="0"/>
          </a:p>
        </p:txBody>
      </p:sp>
      <p:sp>
        <p:nvSpPr>
          <p:cNvPr id="3" name="Subtitle 2"/>
          <p:cNvSpPr>
            <a:spLocks noGrp="1"/>
          </p:cNvSpPr>
          <p:nvPr>
            <p:ph type="subTitle" idx="1"/>
          </p:nvPr>
        </p:nvSpPr>
        <p:spPr>
          <a:xfrm>
            <a:off x="4336308" y="2221251"/>
            <a:ext cx="2564825" cy="1419617"/>
          </a:xfrm>
        </p:spPr>
        <p:txBody>
          <a:bodyPr/>
          <a:lstStyle/>
          <a:p>
            <a:r>
              <a:rPr lang="en-GB" dirty="0" err="1" smtClean="0"/>
              <a:t>Zeglab</a:t>
            </a:r>
            <a:r>
              <a:rPr lang="en-GB" dirty="0" smtClean="0"/>
              <a:t> </a:t>
            </a:r>
            <a:r>
              <a:rPr lang="en-GB" noProof="0" dirty="0" smtClean="0"/>
              <a:t>Dam</a:t>
            </a:r>
            <a:endParaRPr lang="en-GB" noProof="0" dirty="0"/>
          </a:p>
        </p:txBody>
      </p:sp>
      <p:pic>
        <p:nvPicPr>
          <p:cNvPr id="2050" name="Picture 2" descr="File:Z Wadi Al Arab Dam JO 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420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08289" y="2221251"/>
            <a:ext cx="6457360" cy="1107996"/>
          </a:xfrm>
          <a:prstGeom prst="rect">
            <a:avLst/>
          </a:prstGeom>
          <a:solidFill>
            <a:srgbClr val="CACACA">
              <a:alpha val="54902"/>
            </a:srgbClr>
          </a:solidFill>
        </p:spPr>
        <p:txBody>
          <a:bodyPr wrap="square" rtlCol="0">
            <a:spAutoFit/>
          </a:bodyPr>
          <a:lstStyle/>
          <a:p>
            <a:pPr algn="ctr"/>
            <a:r>
              <a:rPr lang="en-GB" sz="6600" b="1" dirty="0" err="1" smtClean="0">
                <a:solidFill>
                  <a:srgbClr val="58585A"/>
                </a:solidFill>
                <a:latin typeface="Arial Narrow" panose="020B0606020202030204" pitchFamily="34" charset="0"/>
              </a:rPr>
              <a:t>Wadi</a:t>
            </a:r>
            <a:r>
              <a:rPr lang="en-GB" sz="6600" b="1" dirty="0" smtClean="0">
                <a:solidFill>
                  <a:srgbClr val="58585A"/>
                </a:solidFill>
                <a:latin typeface="Arial Narrow" panose="020B0606020202030204" pitchFamily="34" charset="0"/>
              </a:rPr>
              <a:t> Al Arab Dam</a:t>
            </a:r>
            <a:endParaRPr lang="en-GB" sz="6600" b="1" dirty="0">
              <a:solidFill>
                <a:srgbClr val="58585A"/>
              </a:solidFill>
              <a:latin typeface="Arial Narrow" panose="020B0606020202030204" pitchFamily="34" charset="0"/>
            </a:endParaRPr>
          </a:p>
        </p:txBody>
      </p:sp>
    </p:spTree>
    <p:extLst>
      <p:ext uri="{BB962C8B-B14F-4D97-AF65-F5344CB8AC3E}">
        <p14:creationId xmlns:p14="http://schemas.microsoft.com/office/powerpoint/2010/main" val="2518715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err="1" smtClean="0"/>
              <a:t>Wadi</a:t>
            </a:r>
            <a:r>
              <a:rPr lang="en-GB" dirty="0" smtClean="0"/>
              <a:t> Al Arab: Assessed area</a:t>
            </a:r>
            <a:endParaRPr lang="en-GB" noProof="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863" y="1378618"/>
            <a:ext cx="6654466" cy="4733424"/>
          </a:xfrm>
          <a:prstGeom prst="rect">
            <a:avLst/>
          </a:prstGeom>
          <a:noFill/>
          <a:ln>
            <a:noFill/>
          </a:ln>
        </p:spPr>
      </p:pic>
    </p:spTree>
    <p:extLst>
      <p:ext uri="{BB962C8B-B14F-4D97-AF65-F5344CB8AC3E}">
        <p14:creationId xmlns:p14="http://schemas.microsoft.com/office/powerpoint/2010/main" val="2874319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noProof="0" dirty="0" smtClean="0"/>
              <a:t>Demographics and socioeconomic background</a:t>
            </a:r>
            <a:endParaRPr lang="en-GB" noProof="0" dirty="0"/>
          </a:p>
        </p:txBody>
      </p:sp>
      <p:sp>
        <p:nvSpPr>
          <p:cNvPr id="4" name="Text Placeholder 3"/>
          <p:cNvSpPr>
            <a:spLocks noGrp="1"/>
          </p:cNvSpPr>
          <p:nvPr>
            <p:ph type="body" sz="quarter" idx="13"/>
          </p:nvPr>
        </p:nvSpPr>
        <p:spPr>
          <a:xfrm>
            <a:off x="386176" y="1341269"/>
            <a:ext cx="8477906" cy="4621381"/>
          </a:xfrm>
        </p:spPr>
        <p:txBody>
          <a:bodyPr/>
          <a:lstStyle/>
          <a:p>
            <a:pPr marL="342900" indent="-342900">
              <a:lnSpc>
                <a:spcPct val="100000"/>
              </a:lnSpc>
              <a:buFont typeface="Arial" panose="020B0604020202020204" pitchFamily="34" charset="0"/>
              <a:buChar char="•"/>
            </a:pPr>
            <a:r>
              <a:rPr lang="en-US" sz="2400" dirty="0" smtClean="0"/>
              <a:t>97% of the population are Jordanian, with just 2% Syrian</a:t>
            </a:r>
          </a:p>
          <a:p>
            <a:pPr marL="342900" indent="-342900">
              <a:lnSpc>
                <a:spcPct val="100000"/>
              </a:lnSpc>
              <a:buFont typeface="Arial" panose="020B0604020202020204" pitchFamily="34" charset="0"/>
              <a:buChar char="•"/>
            </a:pPr>
            <a:r>
              <a:rPr lang="en-US" sz="2400" dirty="0" smtClean="0"/>
              <a:t>Over 116 </a:t>
            </a:r>
            <a:r>
              <a:rPr lang="en-US" sz="2400" dirty="0"/>
              <a:t>tribes in </a:t>
            </a:r>
            <a:r>
              <a:rPr lang="en-US" sz="2400" dirty="0" smtClean="0"/>
              <a:t>the area. The Al </a:t>
            </a:r>
            <a:r>
              <a:rPr lang="en-US" sz="2400" dirty="0" err="1" smtClean="0"/>
              <a:t>Bishtawi</a:t>
            </a:r>
            <a:r>
              <a:rPr lang="en-US" sz="2400" dirty="0" smtClean="0"/>
              <a:t>, </a:t>
            </a:r>
            <a:r>
              <a:rPr lang="en-US" sz="2400" dirty="0" err="1" smtClean="0"/>
              <a:t>AlHourani</a:t>
            </a:r>
            <a:r>
              <a:rPr lang="en-US" sz="2400" dirty="0" smtClean="0"/>
              <a:t>, </a:t>
            </a:r>
            <a:r>
              <a:rPr lang="en-US" sz="2400" dirty="0" err="1" smtClean="0"/>
              <a:t>Shamali</a:t>
            </a:r>
            <a:r>
              <a:rPr lang="en-US" sz="2400" dirty="0" smtClean="0"/>
              <a:t>, </a:t>
            </a:r>
            <a:r>
              <a:rPr lang="en-US" sz="2400" dirty="0" err="1" smtClean="0"/>
              <a:t>Alkhawaldeh</a:t>
            </a:r>
            <a:r>
              <a:rPr lang="en-US" sz="2400" dirty="0" smtClean="0"/>
              <a:t>, </a:t>
            </a:r>
            <a:r>
              <a:rPr lang="en-US" sz="2400" dirty="0" err="1" smtClean="0"/>
              <a:t>Rossan</a:t>
            </a:r>
            <a:r>
              <a:rPr lang="en-US" sz="2400" dirty="0" smtClean="0"/>
              <a:t> and </a:t>
            </a:r>
            <a:r>
              <a:rPr lang="en-US" sz="2400" dirty="0" err="1" smtClean="0"/>
              <a:t>Aaomari</a:t>
            </a:r>
            <a:r>
              <a:rPr lang="en-US" sz="2400" dirty="0" smtClean="0"/>
              <a:t> referenced in FGDs as being influential.</a:t>
            </a:r>
          </a:p>
          <a:p>
            <a:pPr marL="342900" indent="-342900">
              <a:lnSpc>
                <a:spcPct val="100000"/>
              </a:lnSpc>
              <a:buFont typeface="Arial" panose="020B0604020202020204" pitchFamily="34" charset="0"/>
              <a:buChar char="•"/>
            </a:pPr>
            <a:r>
              <a:rPr lang="en-US" sz="2400" dirty="0" smtClean="0"/>
              <a:t>Main livelihoods are in the military, </a:t>
            </a:r>
            <a:br>
              <a:rPr lang="en-US" sz="2400" dirty="0" smtClean="0"/>
            </a:br>
            <a:r>
              <a:rPr lang="en-US" sz="2400" dirty="0" smtClean="0"/>
              <a:t>agriculture and public sector employment</a:t>
            </a:r>
          </a:p>
          <a:p>
            <a:pPr marL="342900" indent="-342900">
              <a:lnSpc>
                <a:spcPct val="100000"/>
              </a:lnSpc>
              <a:buFont typeface="Arial" panose="020B0604020202020204" pitchFamily="34" charset="0"/>
              <a:buChar char="•"/>
            </a:pPr>
            <a:r>
              <a:rPr lang="en-US" sz="2400" noProof="0" dirty="0" smtClean="0"/>
              <a:t>84% have at least one employed </a:t>
            </a:r>
            <a:r>
              <a:rPr lang="en-US" sz="2400" dirty="0"/>
              <a:t/>
            </a:r>
            <a:br>
              <a:rPr lang="en-US" sz="2400" dirty="0"/>
            </a:br>
            <a:r>
              <a:rPr lang="en-US" sz="2400" noProof="0" dirty="0" smtClean="0"/>
              <a:t>male member, 15% of </a:t>
            </a:r>
            <a:br>
              <a:rPr lang="en-US" sz="2400" noProof="0" dirty="0" smtClean="0"/>
            </a:br>
            <a:r>
              <a:rPr lang="en-US" sz="2400" noProof="0" dirty="0" smtClean="0"/>
              <a:t>households have a working</a:t>
            </a:r>
            <a:br>
              <a:rPr lang="en-US" sz="2400" noProof="0" dirty="0" smtClean="0"/>
            </a:br>
            <a:r>
              <a:rPr lang="en-US" sz="2400" noProof="0" dirty="0" smtClean="0"/>
              <a:t>female member</a:t>
            </a:r>
          </a:p>
          <a:p>
            <a:pPr marL="342900" indent="-342900">
              <a:lnSpc>
                <a:spcPct val="100000"/>
              </a:lnSpc>
              <a:buFont typeface="Arial" panose="020B0604020202020204" pitchFamily="34" charset="0"/>
              <a:buChar char="•"/>
            </a:pPr>
            <a:r>
              <a:rPr lang="en-US" sz="2400" dirty="0"/>
              <a:t>Livelihoods is key household </a:t>
            </a:r>
            <a:r>
              <a:rPr lang="en-US" sz="2400" dirty="0" smtClean="0"/>
              <a:t/>
            </a:r>
            <a:br>
              <a:rPr lang="en-US" sz="2400" dirty="0" smtClean="0"/>
            </a:br>
            <a:r>
              <a:rPr lang="en-US" sz="2400" dirty="0" smtClean="0"/>
              <a:t>priority </a:t>
            </a:r>
            <a:r>
              <a:rPr lang="en-US" sz="2400" dirty="0"/>
              <a:t>identified </a:t>
            </a:r>
            <a:r>
              <a:rPr lang="en-US" sz="2400" dirty="0" smtClean="0"/>
              <a:t>(51%)</a:t>
            </a:r>
            <a:endParaRPr lang="en-US" sz="2400" dirty="0"/>
          </a:p>
          <a:p>
            <a:pPr marL="342900" indent="-342900">
              <a:lnSpc>
                <a:spcPct val="100000"/>
              </a:lnSpc>
              <a:buFont typeface="Arial" panose="020B0604020202020204" pitchFamily="34" charset="0"/>
              <a:buChar char="•"/>
            </a:pPr>
            <a:endParaRPr lang="en-US" sz="2500" noProof="0" dirty="0" smtClean="0"/>
          </a:p>
        </p:txBody>
      </p:sp>
      <p:graphicFrame>
        <p:nvGraphicFramePr>
          <p:cNvPr id="8" name="Table 7"/>
          <p:cNvGraphicFramePr>
            <a:graphicFrameLocks noGrp="1"/>
          </p:cNvGraphicFramePr>
          <p:nvPr>
            <p:extLst/>
          </p:nvPr>
        </p:nvGraphicFramePr>
        <p:xfrm>
          <a:off x="5929671" y="2790916"/>
          <a:ext cx="2544345" cy="3017520"/>
        </p:xfrm>
        <a:graphic>
          <a:graphicData uri="http://schemas.openxmlformats.org/drawingml/2006/table">
            <a:tbl>
              <a:tblPr firstRow="1" firstCol="1" bandRow="1"/>
              <a:tblGrid>
                <a:gridCol w="1141388"/>
                <a:gridCol w="1402957"/>
              </a:tblGrid>
              <a:tr h="182880">
                <a:tc>
                  <a:txBody>
                    <a:bodyPr/>
                    <a:lstStyle/>
                    <a:p>
                      <a:pPr>
                        <a:spcAft>
                          <a:spcPts val="0"/>
                        </a:spcAft>
                      </a:pPr>
                      <a:r>
                        <a:rPr lang="en-US" sz="1800" b="1"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Tribe</a:t>
                      </a:r>
                      <a:endParaRPr lang="en-GB" sz="1800" dirty="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spcAft>
                          <a:spcPts val="0"/>
                        </a:spcAft>
                      </a:pPr>
                      <a:r>
                        <a:rPr lang="en-US" sz="1800" b="1">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Percent</a:t>
                      </a:r>
                      <a:endParaRPr lang="en-GB" sz="180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182880">
                <a:tc>
                  <a:txBody>
                    <a:bodyPr/>
                    <a:lstStyle/>
                    <a:p>
                      <a:pPr>
                        <a:spcAft>
                          <a:spcPts val="0"/>
                        </a:spcAft>
                      </a:pPr>
                      <a:r>
                        <a:rPr lang="en-US" sz="1800" dirty="0" err="1">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Bashtawi</a:t>
                      </a:r>
                      <a:endParaRPr lang="en-GB" sz="1800" dirty="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80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7.5%</a:t>
                      </a:r>
                      <a:endParaRPr lang="en-GB" sz="180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2880">
                <a:tc>
                  <a:txBody>
                    <a:bodyPr/>
                    <a:lstStyle/>
                    <a:p>
                      <a:pPr>
                        <a:spcAft>
                          <a:spcPts val="0"/>
                        </a:spcAft>
                      </a:pPr>
                      <a:r>
                        <a:rPr lang="en-US" sz="1800" dirty="0" err="1">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Alomari</a:t>
                      </a:r>
                      <a:endParaRPr lang="en-GB" sz="1800" dirty="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80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4.8%</a:t>
                      </a:r>
                      <a:endParaRPr lang="en-GB" sz="180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2880">
                <a:tc>
                  <a:txBody>
                    <a:bodyPr/>
                    <a:lstStyle/>
                    <a:p>
                      <a:pPr>
                        <a:spcAft>
                          <a:spcPts val="0"/>
                        </a:spcAft>
                      </a:pPr>
                      <a:r>
                        <a:rPr lang="en-US" sz="1800" dirty="0" err="1">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Alamaireh</a:t>
                      </a:r>
                      <a:endParaRPr lang="en-GB" sz="1800" dirty="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8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4.3%</a:t>
                      </a:r>
                      <a:endParaRPr lang="en-GB" sz="1800" dirty="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2880">
                <a:tc>
                  <a:txBody>
                    <a:bodyPr/>
                    <a:lstStyle/>
                    <a:p>
                      <a:pPr>
                        <a:spcAft>
                          <a:spcPts val="0"/>
                        </a:spcAft>
                      </a:pPr>
                      <a:r>
                        <a:rPr lang="en-US" sz="180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Azzam</a:t>
                      </a:r>
                      <a:endParaRPr lang="en-GB" sz="180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8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4.3%</a:t>
                      </a:r>
                      <a:endParaRPr lang="en-GB" sz="1800" dirty="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2880">
                <a:tc>
                  <a:txBody>
                    <a:bodyPr/>
                    <a:lstStyle/>
                    <a:p>
                      <a:pPr>
                        <a:spcAft>
                          <a:spcPts val="0"/>
                        </a:spcAft>
                      </a:pPr>
                      <a:r>
                        <a:rPr lang="en-US" sz="180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Delki</a:t>
                      </a:r>
                      <a:endParaRPr lang="en-GB" sz="180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8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3.5%</a:t>
                      </a:r>
                      <a:endParaRPr lang="en-GB" sz="1800" dirty="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2880">
                <a:tc>
                  <a:txBody>
                    <a:bodyPr/>
                    <a:lstStyle/>
                    <a:p>
                      <a:pPr>
                        <a:spcAft>
                          <a:spcPts val="0"/>
                        </a:spcAft>
                      </a:pPr>
                      <a:r>
                        <a:rPr lang="en-US" sz="180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Malkawi</a:t>
                      </a:r>
                      <a:endParaRPr lang="en-GB" sz="180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8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3.0%</a:t>
                      </a:r>
                      <a:endParaRPr lang="en-GB" sz="1800" dirty="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2880">
                <a:tc>
                  <a:txBody>
                    <a:bodyPr/>
                    <a:lstStyle/>
                    <a:p>
                      <a:pPr>
                        <a:spcAft>
                          <a:spcPts val="0"/>
                        </a:spcAft>
                      </a:pPr>
                      <a:r>
                        <a:rPr lang="en-US" sz="180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Telawi</a:t>
                      </a:r>
                      <a:endParaRPr lang="en-GB" sz="180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8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3.0%</a:t>
                      </a:r>
                      <a:endParaRPr lang="en-GB" sz="1800" dirty="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2880">
                <a:tc>
                  <a:txBody>
                    <a:bodyPr/>
                    <a:lstStyle/>
                    <a:p>
                      <a:pPr>
                        <a:spcAft>
                          <a:spcPts val="0"/>
                        </a:spcAft>
                      </a:pPr>
                      <a:r>
                        <a:rPr lang="en-US" sz="180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Almhiedat</a:t>
                      </a:r>
                      <a:endParaRPr lang="en-GB" sz="180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8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2.7%</a:t>
                      </a:r>
                      <a:endParaRPr lang="en-GB" sz="1800" dirty="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2880">
                <a:tc>
                  <a:txBody>
                    <a:bodyPr/>
                    <a:lstStyle/>
                    <a:p>
                      <a:pPr>
                        <a:spcAft>
                          <a:spcPts val="0"/>
                        </a:spcAft>
                      </a:pPr>
                      <a:r>
                        <a:rPr lang="en-US" sz="180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Almeshreqi</a:t>
                      </a:r>
                      <a:endParaRPr lang="en-GB" sz="180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8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2.4%</a:t>
                      </a:r>
                      <a:endParaRPr lang="en-GB" sz="1800" dirty="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2880">
                <a:tc>
                  <a:txBody>
                    <a:bodyPr/>
                    <a:lstStyle/>
                    <a:p>
                      <a:pPr>
                        <a:spcAft>
                          <a:spcPts val="0"/>
                        </a:spcAft>
                      </a:pPr>
                      <a:r>
                        <a:rPr lang="en-US" sz="180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Majadlah</a:t>
                      </a:r>
                      <a:endParaRPr lang="en-GB" sz="180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en-US" sz="1800" dirty="0">
                          <a:solidFill>
                            <a:srgbClr val="000000"/>
                          </a:solidFill>
                          <a:effectLst/>
                          <a:latin typeface="Arial Narrow" panose="020B0606020202030204" pitchFamily="34" charset="0"/>
                          <a:ea typeface="Times New Roman" panose="02020603050405020304" pitchFamily="18" charset="0"/>
                          <a:cs typeface="Arial" panose="020B0604020202020204" pitchFamily="34" charset="0"/>
                        </a:rPr>
                        <a:t>2.2%</a:t>
                      </a:r>
                      <a:endParaRPr lang="en-GB" sz="1800" dirty="0">
                        <a:effectLst/>
                        <a:latin typeface="Arial Narrow" panose="020B0606020202030204" pitchFamily="34" charset="0"/>
                        <a:ea typeface="Cambria" panose="020405030504060302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82686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noProof="0" dirty="0" smtClean="0"/>
              <a:t>Key Stakeholders around </a:t>
            </a:r>
            <a:r>
              <a:rPr lang="en-GB" noProof="0" dirty="0" err="1" smtClean="0"/>
              <a:t>Zeglab</a:t>
            </a:r>
            <a:r>
              <a:rPr lang="en-GB" noProof="0" dirty="0" smtClean="0"/>
              <a:t> Dam</a:t>
            </a:r>
            <a:endParaRPr lang="en-GB" noProof="0" dirty="0"/>
          </a:p>
        </p:txBody>
      </p:sp>
      <p:sp>
        <p:nvSpPr>
          <p:cNvPr id="8" name="Rectangle 4"/>
          <p:cNvSpPr>
            <a:spLocks noChangeArrowheads="1"/>
          </p:cNvSpPr>
          <p:nvPr/>
        </p:nvSpPr>
        <p:spPr bwMode="auto">
          <a:xfrm>
            <a:off x="243936" y="1234790"/>
            <a:ext cx="8554624"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fontAlgn="base">
              <a:spcBef>
                <a:spcPts val="600"/>
              </a:spcBef>
              <a:spcAft>
                <a:spcPct val="0"/>
              </a:spcAft>
              <a:buFont typeface="Arial" panose="020B0604020202020204" pitchFamily="34" charset="0"/>
              <a:buChar char="•"/>
            </a:pPr>
            <a:r>
              <a:rPr lang="en-GB" sz="1700" b="1" dirty="0">
                <a:solidFill>
                  <a:srgbClr val="58585A"/>
                </a:solidFill>
                <a:latin typeface="Arial Narrow" panose="020B0606020202030204" pitchFamily="34" charset="0"/>
              </a:rPr>
              <a:t>Families and tribes that own the </a:t>
            </a:r>
            <a:r>
              <a:rPr lang="en-GB" sz="1700" b="1" dirty="0" smtClean="0">
                <a:solidFill>
                  <a:srgbClr val="58585A"/>
                </a:solidFill>
                <a:latin typeface="Arial Narrow" panose="020B0606020202030204" pitchFamily="34" charset="0"/>
              </a:rPr>
              <a:t>land: </a:t>
            </a:r>
            <a:r>
              <a:rPr lang="en-GB" sz="1700" dirty="0">
                <a:solidFill>
                  <a:srgbClr val="58585A"/>
                </a:solidFill>
                <a:latin typeface="Arial Narrow" panose="020B0606020202030204" pitchFamily="34" charset="0"/>
              </a:rPr>
              <a:t>Examples of tribes include </a:t>
            </a:r>
            <a:r>
              <a:rPr lang="en-GB" sz="1700" dirty="0" err="1">
                <a:solidFill>
                  <a:srgbClr val="58585A"/>
                </a:solidFill>
                <a:latin typeface="Arial Narrow" panose="020B0606020202030204" pitchFamily="34" charset="0"/>
              </a:rPr>
              <a:t>Almhiedat</a:t>
            </a:r>
            <a:r>
              <a:rPr lang="en-GB" sz="1700" dirty="0">
                <a:solidFill>
                  <a:srgbClr val="58585A"/>
                </a:solidFill>
                <a:latin typeface="Arial Narrow" panose="020B0606020202030204" pitchFamily="34" charset="0"/>
              </a:rPr>
              <a:t>, </a:t>
            </a:r>
            <a:r>
              <a:rPr lang="en-GB" sz="1700" dirty="0" err="1">
                <a:solidFill>
                  <a:srgbClr val="58585A"/>
                </a:solidFill>
                <a:latin typeface="Arial Narrow" panose="020B0606020202030204" pitchFamily="34" charset="0"/>
              </a:rPr>
              <a:t>Bishtaweea</a:t>
            </a:r>
            <a:r>
              <a:rPr lang="en-GB" sz="1700" dirty="0">
                <a:solidFill>
                  <a:srgbClr val="58585A"/>
                </a:solidFill>
                <a:latin typeface="Arial Narrow" panose="020B0606020202030204" pitchFamily="34" charset="0"/>
              </a:rPr>
              <a:t> and </a:t>
            </a:r>
            <a:r>
              <a:rPr lang="en-GB" sz="1700" dirty="0" err="1">
                <a:solidFill>
                  <a:srgbClr val="58585A"/>
                </a:solidFill>
                <a:latin typeface="Arial Narrow" panose="020B0606020202030204" pitchFamily="34" charset="0"/>
              </a:rPr>
              <a:t>Alomari</a:t>
            </a:r>
            <a:r>
              <a:rPr lang="en-GB" sz="1700" b="1" dirty="0">
                <a:solidFill>
                  <a:srgbClr val="58585A"/>
                </a:solidFill>
                <a:latin typeface="Arial Narrow" panose="020B0606020202030204" pitchFamily="34" charset="0"/>
              </a:rPr>
              <a:t>.</a:t>
            </a:r>
          </a:p>
          <a:p>
            <a:pPr marL="342900" lvl="0" indent="-342900" fontAlgn="base">
              <a:spcBef>
                <a:spcPts val="600"/>
              </a:spcBef>
              <a:spcAft>
                <a:spcPct val="0"/>
              </a:spcAft>
              <a:buFont typeface="Arial" panose="020B0604020202020204" pitchFamily="34" charset="0"/>
              <a:buChar char="•"/>
            </a:pPr>
            <a:r>
              <a:rPr lang="en-GB" sz="1700" b="1" dirty="0">
                <a:solidFill>
                  <a:srgbClr val="58585A"/>
                </a:solidFill>
                <a:latin typeface="Arial Narrow" panose="020B0606020202030204" pitchFamily="34" charset="0"/>
              </a:rPr>
              <a:t>Farmers and shepherds: </a:t>
            </a:r>
            <a:r>
              <a:rPr lang="en-GB" sz="1700" dirty="0">
                <a:solidFill>
                  <a:srgbClr val="58585A"/>
                </a:solidFill>
                <a:latin typeface="Arial Narrow" panose="020B0606020202030204" pitchFamily="34" charset="0"/>
              </a:rPr>
              <a:t>All farmers to the west of the Dam reportedly rely on water from the Dam for agricultural purposes. This includes farmers from </a:t>
            </a:r>
            <a:r>
              <a:rPr lang="en-GB" sz="1700" dirty="0" err="1">
                <a:solidFill>
                  <a:srgbClr val="58585A"/>
                </a:solidFill>
                <a:latin typeface="Arial Narrow" panose="020B0606020202030204" pitchFamily="34" charset="0"/>
              </a:rPr>
              <a:t>Shooneh</a:t>
            </a:r>
            <a:r>
              <a:rPr lang="en-GB" sz="1700" dirty="0">
                <a:solidFill>
                  <a:srgbClr val="58585A"/>
                </a:solidFill>
                <a:latin typeface="Arial Narrow" panose="020B0606020202030204" pitchFamily="34" charset="0"/>
              </a:rPr>
              <a:t> </a:t>
            </a:r>
            <a:r>
              <a:rPr lang="en-GB" sz="1700" dirty="0" err="1">
                <a:solidFill>
                  <a:srgbClr val="58585A"/>
                </a:solidFill>
                <a:latin typeface="Arial Narrow" panose="020B0606020202030204" pitchFamily="34" charset="0"/>
              </a:rPr>
              <a:t>Shamaliyah</a:t>
            </a:r>
            <a:r>
              <a:rPr lang="en-GB" sz="1700" dirty="0">
                <a:solidFill>
                  <a:srgbClr val="58585A"/>
                </a:solidFill>
                <a:latin typeface="Arial Narrow" panose="020B0606020202030204" pitchFamily="34" charset="0"/>
              </a:rPr>
              <a:t> to </a:t>
            </a:r>
            <a:r>
              <a:rPr lang="en-GB" sz="1700" dirty="0" err="1">
                <a:solidFill>
                  <a:srgbClr val="58585A"/>
                </a:solidFill>
                <a:latin typeface="Arial Narrow" panose="020B0606020202030204" pitchFamily="34" charset="0"/>
              </a:rPr>
              <a:t>Waqqas</a:t>
            </a:r>
            <a:r>
              <a:rPr lang="en-GB" sz="1700" dirty="0">
                <a:solidFill>
                  <a:srgbClr val="58585A"/>
                </a:solidFill>
                <a:latin typeface="Arial Narrow" panose="020B0606020202030204" pitchFamily="34" charset="0"/>
              </a:rPr>
              <a:t> (including </a:t>
            </a:r>
            <a:r>
              <a:rPr lang="en-GB" sz="1700" dirty="0" err="1">
                <a:solidFill>
                  <a:srgbClr val="58585A"/>
                </a:solidFill>
                <a:latin typeface="Arial Narrow" panose="020B0606020202030204" pitchFamily="34" charset="0"/>
              </a:rPr>
              <a:t>Sakneh</a:t>
            </a:r>
            <a:r>
              <a:rPr lang="en-GB" sz="1700" dirty="0">
                <a:solidFill>
                  <a:srgbClr val="58585A"/>
                </a:solidFill>
                <a:latin typeface="Arial Narrow" panose="020B0606020202030204" pitchFamily="34" charset="0"/>
              </a:rPr>
              <a:t>, </a:t>
            </a:r>
            <a:r>
              <a:rPr lang="en-GB" sz="1700" dirty="0" err="1">
                <a:solidFill>
                  <a:srgbClr val="58585A"/>
                </a:solidFill>
                <a:latin typeface="Arial Narrow" panose="020B0606020202030204" pitchFamily="34" charset="0"/>
              </a:rPr>
              <a:t>Manshiyyeh</a:t>
            </a:r>
            <a:r>
              <a:rPr lang="en-GB" sz="1700" dirty="0">
                <a:solidFill>
                  <a:srgbClr val="58585A"/>
                </a:solidFill>
                <a:latin typeface="Arial Narrow" panose="020B0606020202030204" pitchFamily="34" charset="0"/>
              </a:rPr>
              <a:t>, </a:t>
            </a:r>
            <a:r>
              <a:rPr lang="en-GB" sz="1700" dirty="0" err="1">
                <a:solidFill>
                  <a:srgbClr val="58585A"/>
                </a:solidFill>
                <a:latin typeface="Arial Narrow" panose="020B0606020202030204" pitchFamily="34" charset="0"/>
              </a:rPr>
              <a:t>Majed</a:t>
            </a:r>
            <a:r>
              <a:rPr lang="en-GB" sz="1700" dirty="0">
                <a:solidFill>
                  <a:srgbClr val="58585A"/>
                </a:solidFill>
                <a:latin typeface="Arial Narrow" panose="020B0606020202030204" pitchFamily="34" charset="0"/>
              </a:rPr>
              <a:t>, </a:t>
            </a:r>
            <a:r>
              <a:rPr lang="en-GB" sz="1700" dirty="0" err="1">
                <a:solidFill>
                  <a:srgbClr val="58585A"/>
                </a:solidFill>
                <a:latin typeface="Arial Narrow" panose="020B0606020202030204" pitchFamily="34" charset="0"/>
              </a:rPr>
              <a:t>Feddein</a:t>
            </a:r>
            <a:r>
              <a:rPr lang="en-GB" sz="1700" dirty="0">
                <a:solidFill>
                  <a:srgbClr val="58585A"/>
                </a:solidFill>
                <a:latin typeface="Arial Narrow" panose="020B0606020202030204" pitchFamily="34" charset="0"/>
              </a:rPr>
              <a:t> in the middle). As </a:t>
            </a:r>
            <a:r>
              <a:rPr lang="en-US" sz="1700" dirty="0">
                <a:solidFill>
                  <a:srgbClr val="58585A"/>
                </a:solidFill>
                <a:latin typeface="Arial Narrow" panose="020B0606020202030204" pitchFamily="34" charset="0"/>
              </a:rPr>
              <a:t>the land near the Dam is mountainous, it is primarily used for livestock grazing with little agricultural use. The land surrounding the Dam includes both private and government farms. </a:t>
            </a:r>
            <a:endParaRPr lang="en-GB" sz="1700" dirty="0">
              <a:solidFill>
                <a:srgbClr val="58585A"/>
              </a:solidFill>
              <a:latin typeface="Arial Narrow" panose="020B0606020202030204" pitchFamily="34" charset="0"/>
            </a:endParaRPr>
          </a:p>
          <a:p>
            <a:pPr marL="342900" lvl="0" indent="-342900" fontAlgn="base">
              <a:spcBef>
                <a:spcPts val="600"/>
              </a:spcBef>
              <a:spcAft>
                <a:spcPct val="0"/>
              </a:spcAft>
              <a:buFont typeface="Arial" panose="020B0604020202020204" pitchFamily="34" charset="0"/>
              <a:buChar char="•"/>
            </a:pPr>
            <a:r>
              <a:rPr lang="en-GB" altLang="en-US" sz="1700" b="1" dirty="0">
                <a:solidFill>
                  <a:srgbClr val="58585A"/>
                </a:solidFill>
                <a:latin typeface="Arial Narrow" panose="020B0606020202030204" pitchFamily="34" charset="0"/>
              </a:rPr>
              <a:t>Fishermen</a:t>
            </a:r>
            <a:r>
              <a:rPr lang="en-GB" altLang="en-US" sz="1700" dirty="0">
                <a:solidFill>
                  <a:srgbClr val="58585A"/>
                </a:solidFill>
                <a:latin typeface="Arial Narrow" panose="020B0606020202030204" pitchFamily="34" charset="0"/>
              </a:rPr>
              <a:t>: </a:t>
            </a:r>
            <a:r>
              <a:rPr lang="en-GB" sz="1700" dirty="0">
                <a:solidFill>
                  <a:srgbClr val="58585A"/>
                </a:solidFill>
                <a:latin typeface="Arial Narrow" panose="020B0606020202030204" pitchFamily="34" charset="0"/>
              </a:rPr>
              <a:t>Rely on fishing from the Dam for livelihoods. </a:t>
            </a:r>
            <a:endParaRPr lang="en-GB" altLang="en-US" sz="1700" dirty="0">
              <a:solidFill>
                <a:srgbClr val="58585A"/>
              </a:solidFill>
              <a:latin typeface="Arial Narrow" panose="020B0606020202030204" pitchFamily="34" charset="0"/>
            </a:endParaRPr>
          </a:p>
          <a:p>
            <a:pPr marL="342900" lvl="0" indent="-342900" fontAlgn="base">
              <a:spcBef>
                <a:spcPts val="600"/>
              </a:spcBef>
              <a:spcAft>
                <a:spcPct val="0"/>
              </a:spcAft>
              <a:buFont typeface="Arial" panose="020B0604020202020204" pitchFamily="34" charset="0"/>
              <a:buChar char="•"/>
            </a:pPr>
            <a:r>
              <a:rPr lang="en-GB" sz="1700" b="1" dirty="0">
                <a:solidFill>
                  <a:srgbClr val="58585A"/>
                </a:solidFill>
                <a:latin typeface="Arial Narrow" panose="020B0606020202030204" pitchFamily="34" charset="0"/>
              </a:rPr>
              <a:t>Ministry of Water and Irrigation / Water Authority of the Jordan Valley: </a:t>
            </a:r>
            <a:r>
              <a:rPr lang="en-GB" sz="1700" dirty="0">
                <a:solidFill>
                  <a:srgbClr val="58585A"/>
                </a:solidFill>
                <a:latin typeface="Arial Narrow" panose="020B0606020202030204" pitchFamily="34" charset="0"/>
              </a:rPr>
              <a:t>Responsible for pulling water from the Dam, purifying the water, and piping it to Irbid and Amman. The Ministry is also responsible for allocating certain quantities of water to farmers for irrigation purposes</a:t>
            </a:r>
          </a:p>
          <a:p>
            <a:pPr marL="342900" lvl="0" indent="-342900" fontAlgn="base">
              <a:spcBef>
                <a:spcPts val="600"/>
              </a:spcBef>
              <a:spcAft>
                <a:spcPct val="0"/>
              </a:spcAft>
              <a:buFont typeface="Arial" panose="020B0604020202020204" pitchFamily="34" charset="0"/>
              <a:buChar char="•"/>
            </a:pPr>
            <a:r>
              <a:rPr lang="en-GB" sz="1700" b="1" dirty="0">
                <a:solidFill>
                  <a:srgbClr val="58585A"/>
                </a:solidFill>
                <a:latin typeface="Arial Narrow" panose="020B0606020202030204" pitchFamily="34" charset="0"/>
              </a:rPr>
              <a:t>Ministry of Agriculture</a:t>
            </a:r>
          </a:p>
          <a:p>
            <a:pPr marL="342900" lvl="0" indent="-342900" fontAlgn="base">
              <a:spcBef>
                <a:spcPts val="600"/>
              </a:spcBef>
              <a:spcAft>
                <a:spcPct val="0"/>
              </a:spcAft>
              <a:buFont typeface="Arial" panose="020B0604020202020204" pitchFamily="34" charset="0"/>
              <a:buChar char="•"/>
            </a:pPr>
            <a:r>
              <a:rPr lang="en-GB" altLang="en-US" sz="1700" b="1" dirty="0">
                <a:solidFill>
                  <a:srgbClr val="58585A"/>
                </a:solidFill>
                <a:latin typeface="Arial Narrow" panose="020B0606020202030204" pitchFamily="34" charset="0"/>
              </a:rPr>
              <a:t>Municipalities: </a:t>
            </a:r>
            <a:r>
              <a:rPr lang="en-US" sz="1700" dirty="0">
                <a:solidFill>
                  <a:srgbClr val="58585A"/>
                </a:solidFill>
                <a:latin typeface="Arial Narrow" panose="020B0606020202030204" pitchFamily="34" charset="0"/>
              </a:rPr>
              <a:t>This includes municipalities of Um </a:t>
            </a:r>
            <a:r>
              <a:rPr lang="en-US" sz="1700" dirty="0" err="1">
                <a:solidFill>
                  <a:srgbClr val="58585A"/>
                </a:solidFill>
                <a:latin typeface="Arial Narrow" panose="020B0606020202030204" pitchFamily="34" charset="0"/>
              </a:rPr>
              <a:t>Qais</a:t>
            </a:r>
            <a:r>
              <a:rPr lang="en-US" sz="1700" dirty="0">
                <a:solidFill>
                  <a:srgbClr val="58585A"/>
                </a:solidFill>
                <a:latin typeface="Arial Narrow" panose="020B0606020202030204" pitchFamily="34" charset="0"/>
              </a:rPr>
              <a:t>, </a:t>
            </a:r>
            <a:r>
              <a:rPr lang="en-US" sz="1700" dirty="0" err="1">
                <a:solidFill>
                  <a:srgbClr val="58585A"/>
                </a:solidFill>
                <a:latin typeface="Arial Narrow" panose="020B0606020202030204" pitchFamily="34" charset="0"/>
              </a:rPr>
              <a:t>Khofor</a:t>
            </a:r>
            <a:r>
              <a:rPr lang="en-US" sz="1700" dirty="0">
                <a:solidFill>
                  <a:srgbClr val="58585A"/>
                </a:solidFill>
                <a:latin typeface="Arial Narrow" panose="020B0606020202030204" pitchFamily="34" charset="0"/>
              </a:rPr>
              <a:t> </a:t>
            </a:r>
            <a:r>
              <a:rPr lang="en-US" sz="1700" dirty="0" err="1">
                <a:solidFill>
                  <a:srgbClr val="58585A"/>
                </a:solidFill>
                <a:latin typeface="Arial Narrow" panose="020B0606020202030204" pitchFamily="34" charset="0"/>
              </a:rPr>
              <a:t>Assa</a:t>
            </a:r>
            <a:r>
              <a:rPr lang="en-US" sz="1700" dirty="0">
                <a:solidFill>
                  <a:srgbClr val="58585A"/>
                </a:solidFill>
                <a:latin typeface="Arial Narrow" panose="020B0606020202030204" pitchFamily="34" charset="0"/>
              </a:rPr>
              <a:t> and </a:t>
            </a:r>
            <a:r>
              <a:rPr lang="en-US" sz="1700" dirty="0" err="1">
                <a:solidFill>
                  <a:srgbClr val="58585A"/>
                </a:solidFill>
                <a:latin typeface="Arial Narrow" panose="020B0606020202030204" pitchFamily="34" charset="0"/>
              </a:rPr>
              <a:t>Moadh</a:t>
            </a:r>
            <a:r>
              <a:rPr lang="en-US" sz="1700" dirty="0">
                <a:solidFill>
                  <a:srgbClr val="58585A"/>
                </a:solidFill>
                <a:latin typeface="Arial Narrow" panose="020B0606020202030204" pitchFamily="34" charset="0"/>
              </a:rPr>
              <a:t> Bin </a:t>
            </a:r>
            <a:r>
              <a:rPr lang="en-US" sz="1700" dirty="0" err="1">
                <a:solidFill>
                  <a:srgbClr val="58585A"/>
                </a:solidFill>
                <a:latin typeface="Arial Narrow" panose="020B0606020202030204" pitchFamily="34" charset="0"/>
              </a:rPr>
              <a:t>Jabal</a:t>
            </a:r>
            <a:r>
              <a:rPr lang="en-US" sz="1700" dirty="0">
                <a:solidFill>
                  <a:srgbClr val="58585A"/>
                </a:solidFill>
                <a:latin typeface="Arial Narrow" panose="020B0606020202030204" pitchFamily="34" charset="0"/>
              </a:rPr>
              <a:t>, which provides public services such as street cleaning, street lights, financial aid and recycling services</a:t>
            </a:r>
            <a:endParaRPr lang="en-GB" altLang="en-US" sz="1700" dirty="0">
              <a:solidFill>
                <a:srgbClr val="58585A"/>
              </a:solidFill>
              <a:latin typeface="Arial Narrow" panose="020B0606020202030204" pitchFamily="34" charset="0"/>
            </a:endParaRPr>
          </a:p>
          <a:p>
            <a:pPr marL="342900" lvl="0" indent="-342900" fontAlgn="base">
              <a:spcBef>
                <a:spcPts val="600"/>
              </a:spcBef>
              <a:spcAft>
                <a:spcPct val="0"/>
              </a:spcAft>
              <a:buFont typeface="Arial" panose="020B0604020202020204" pitchFamily="34" charset="0"/>
              <a:buChar char="•"/>
            </a:pPr>
            <a:r>
              <a:rPr lang="en-GB" altLang="en-US" sz="1700" b="1" dirty="0">
                <a:solidFill>
                  <a:srgbClr val="58585A"/>
                </a:solidFill>
                <a:latin typeface="Arial Narrow" panose="020B0606020202030204" pitchFamily="34" charset="0"/>
              </a:rPr>
              <a:t>Dam workers</a:t>
            </a:r>
          </a:p>
          <a:p>
            <a:pPr marL="342900" lvl="0" indent="-342900" fontAlgn="base">
              <a:spcBef>
                <a:spcPts val="600"/>
              </a:spcBef>
              <a:spcAft>
                <a:spcPct val="0"/>
              </a:spcAft>
              <a:buFont typeface="Arial" panose="020B0604020202020204" pitchFamily="34" charset="0"/>
              <a:buChar char="•"/>
            </a:pPr>
            <a:r>
              <a:rPr lang="en-GB" altLang="en-US" sz="1700" b="1" dirty="0">
                <a:solidFill>
                  <a:srgbClr val="58585A"/>
                </a:solidFill>
                <a:latin typeface="Arial Narrow" panose="020B0606020202030204" pitchFamily="34" charset="0"/>
              </a:rPr>
              <a:t>Water User Association: </a:t>
            </a:r>
            <a:r>
              <a:rPr lang="en-GB" sz="1700" dirty="0">
                <a:solidFill>
                  <a:srgbClr val="58585A"/>
                </a:solidFill>
                <a:latin typeface="Arial Narrow" panose="020B0606020202030204" pitchFamily="34" charset="0"/>
              </a:rPr>
              <a:t>Responsible for management of water distribution of water for each plot of farm in the Jordan Valley</a:t>
            </a:r>
            <a:endParaRPr lang="en-GB" altLang="en-US" sz="1700" dirty="0">
              <a:solidFill>
                <a:srgbClr val="58585A"/>
              </a:solidFill>
              <a:latin typeface="Arial Narrow" panose="020B0606020202030204" pitchFamily="34" charset="0"/>
            </a:endParaRPr>
          </a:p>
        </p:txBody>
      </p:sp>
    </p:spTree>
    <p:extLst>
      <p:ext uri="{BB962C8B-B14F-4D97-AF65-F5344CB8AC3E}">
        <p14:creationId xmlns:p14="http://schemas.microsoft.com/office/powerpoint/2010/main" val="3977439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3200" noProof="0" dirty="0" smtClean="0"/>
              <a:t>Methodology</a:t>
            </a:r>
            <a:endParaRPr lang="en-GB" sz="3200" noProof="0" dirty="0"/>
          </a:p>
        </p:txBody>
      </p:sp>
      <p:sp>
        <p:nvSpPr>
          <p:cNvPr id="5" name="Text Placeholder 7">
            <a:extLst>
              <a:ext uri="{FF2B5EF4-FFF2-40B4-BE49-F238E27FC236}">
                <a16:creationId xmlns:a16="http://schemas.microsoft.com/office/drawing/2014/main" xmlns="" id="{8D1B4251-7AC6-4307-9722-57DB0BB158F6}"/>
              </a:ext>
            </a:extLst>
          </p:cNvPr>
          <p:cNvSpPr txBox="1">
            <a:spLocks/>
          </p:cNvSpPr>
          <p:nvPr/>
        </p:nvSpPr>
        <p:spPr>
          <a:xfrm>
            <a:off x="3681726" y="122935"/>
            <a:ext cx="4612350" cy="932634"/>
          </a:xfrm>
          <a:prstGeom prst="rect">
            <a:avLst/>
          </a:prstGeom>
        </p:spPr>
        <p:txBody>
          <a:bodyPr/>
          <a:lstStyle>
            <a:lvl1pPr marL="0" indent="0" algn="l" defTabSz="914400" rtl="0" eaLnBrk="1" latinLnBrk="0" hangingPunct="1">
              <a:lnSpc>
                <a:spcPts val="1300"/>
              </a:lnSpc>
              <a:spcBef>
                <a:spcPts val="1000"/>
              </a:spcBef>
              <a:buFont typeface="Arial" panose="020B0604020202020204" pitchFamily="34" charset="0"/>
              <a:buNone/>
              <a:defRPr sz="1100" kern="1200">
                <a:solidFill>
                  <a:srgbClr val="58585A"/>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b="1" dirty="0">
                <a:solidFill>
                  <a:srgbClr val="EE5859"/>
                </a:solidFill>
              </a:rPr>
              <a:t>Project Objective: </a:t>
            </a:r>
            <a:r>
              <a:rPr lang="en-US" sz="2000" dirty="0"/>
              <a:t>To provide community mapping and analysis of the five dam areas, and one UNESCO site, in order to </a:t>
            </a:r>
            <a:r>
              <a:rPr lang="en-US" sz="2000" dirty="0" smtClean="0"/>
              <a:t>inform GIZ-funded </a:t>
            </a:r>
            <a:r>
              <a:rPr lang="en-US" sz="2000" dirty="0"/>
              <a:t>livelihoods programming, including identifying the potential sources of challenges to social cohesion presented by the implementation of cash for work projects in targeted areas. </a:t>
            </a:r>
            <a:endParaRPr lang="en-US" sz="2000" dirty="0">
              <a:solidFill>
                <a:prstClr val="white">
                  <a:lumMod val="50000"/>
                </a:prstClr>
              </a:solidFill>
            </a:endParaRPr>
          </a:p>
        </p:txBody>
      </p:sp>
      <p:sp>
        <p:nvSpPr>
          <p:cNvPr id="7" name="Text Placeholder 6"/>
          <p:cNvSpPr>
            <a:spLocks noGrp="1"/>
          </p:cNvSpPr>
          <p:nvPr>
            <p:ph type="body" sz="quarter" idx="13"/>
          </p:nvPr>
        </p:nvSpPr>
        <p:spPr>
          <a:xfrm>
            <a:off x="4729346" y="2329670"/>
            <a:ext cx="3564730" cy="3880629"/>
          </a:xfrm>
        </p:spPr>
        <p:txBody>
          <a:bodyPr/>
          <a:lstStyle/>
          <a:p>
            <a:pPr>
              <a:lnSpc>
                <a:spcPct val="100000"/>
              </a:lnSpc>
            </a:pPr>
            <a:endParaRPr lang="en-GB" sz="2000" noProof="0" dirty="0" smtClean="0"/>
          </a:p>
          <a:p>
            <a:pPr marL="457200" indent="-457200">
              <a:lnSpc>
                <a:spcPct val="100000"/>
              </a:lnSpc>
              <a:buFont typeface="Arial" panose="020B0604020202020204" pitchFamily="34" charset="0"/>
              <a:buChar char="•"/>
            </a:pPr>
            <a:r>
              <a:rPr lang="en-GB" sz="2400" dirty="0" smtClean="0"/>
              <a:t>Key Informant Interview</a:t>
            </a:r>
            <a:r>
              <a:rPr lang="en-GB" sz="2400" noProof="0" dirty="0" smtClean="0"/>
              <a:t>s (KIIs)</a:t>
            </a:r>
          </a:p>
          <a:p>
            <a:pPr marL="457200" indent="-457200">
              <a:lnSpc>
                <a:spcPct val="100000"/>
              </a:lnSpc>
              <a:buFont typeface="Arial" panose="020B0604020202020204" pitchFamily="34" charset="0"/>
              <a:buChar char="•"/>
            </a:pPr>
            <a:r>
              <a:rPr lang="en-GB" sz="2400" noProof="0" dirty="0" smtClean="0"/>
              <a:t>Focus group discussions (FGDs) </a:t>
            </a:r>
          </a:p>
          <a:p>
            <a:pPr marL="457200" indent="-457200">
              <a:lnSpc>
                <a:spcPct val="100000"/>
              </a:lnSpc>
              <a:buFont typeface="Arial" panose="020B0604020202020204" pitchFamily="34" charset="0"/>
              <a:buChar char="•"/>
            </a:pPr>
            <a:r>
              <a:rPr lang="en-GB" sz="2400" noProof="0" dirty="0" smtClean="0"/>
              <a:t>Household surveys of sample size 380 – 400, 95% confidence level, 5% precision</a:t>
            </a:r>
          </a:p>
          <a:p>
            <a:pPr marL="457200" indent="-457200">
              <a:lnSpc>
                <a:spcPct val="100000"/>
              </a:lnSpc>
              <a:buFont typeface="Arial" panose="020B0604020202020204" pitchFamily="34" charset="0"/>
              <a:buChar char="•"/>
            </a:pPr>
            <a:r>
              <a:rPr lang="en-GB" sz="2400" noProof="0" dirty="0" smtClean="0"/>
              <a:t>Stratification by community</a:t>
            </a:r>
          </a:p>
        </p:txBody>
      </p:sp>
      <p:pic>
        <p:nvPicPr>
          <p:cNvPr id="8" name="Picture 7"/>
          <p:cNvPicPr>
            <a:picLocks noChangeAspect="1"/>
          </p:cNvPicPr>
          <p:nvPr/>
        </p:nvPicPr>
        <p:blipFill>
          <a:blip r:embed="rId3"/>
          <a:stretch>
            <a:fillRect/>
          </a:stretch>
        </p:blipFill>
        <p:spPr>
          <a:xfrm>
            <a:off x="4074344" y="3614820"/>
            <a:ext cx="615749" cy="731583"/>
          </a:xfrm>
          <a:prstGeom prst="rect">
            <a:avLst/>
          </a:prstGeom>
        </p:spPr>
      </p:pic>
    </p:spTree>
    <p:extLst>
      <p:ext uri="{BB962C8B-B14F-4D97-AF65-F5344CB8AC3E}">
        <p14:creationId xmlns:p14="http://schemas.microsoft.com/office/powerpoint/2010/main" val="1316065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noProof="0" dirty="0" smtClean="0"/>
              <a:t>Community Dynamics</a:t>
            </a:r>
            <a:endParaRPr lang="en-GB" noProof="0" dirty="0"/>
          </a:p>
        </p:txBody>
      </p:sp>
      <p:sp>
        <p:nvSpPr>
          <p:cNvPr id="17" name="Text Placeholder 3"/>
          <p:cNvSpPr>
            <a:spLocks noGrp="1"/>
          </p:cNvSpPr>
          <p:nvPr>
            <p:ph type="body" sz="quarter" idx="13"/>
          </p:nvPr>
        </p:nvSpPr>
        <p:spPr>
          <a:xfrm>
            <a:off x="5739063" y="1440976"/>
            <a:ext cx="3214436" cy="4621381"/>
          </a:xfrm>
        </p:spPr>
        <p:txBody>
          <a:bodyPr/>
          <a:lstStyle/>
          <a:p>
            <a:pPr marL="342900" indent="-342900">
              <a:lnSpc>
                <a:spcPct val="100000"/>
              </a:lnSpc>
              <a:buFont typeface="Arial" panose="020B0604020202020204" pitchFamily="34" charset="0"/>
              <a:buChar char="•"/>
            </a:pPr>
            <a:r>
              <a:rPr lang="en-US" sz="1800" dirty="0" smtClean="0"/>
              <a:t>Households interact most frequently with religious leaders and tribal leaders. There is a higher degree of trust in those leaders, less trust in the mayor, municipal council members and the governor.</a:t>
            </a:r>
          </a:p>
          <a:p>
            <a:pPr marL="342900" indent="-342900">
              <a:lnSpc>
                <a:spcPct val="100000"/>
              </a:lnSpc>
              <a:buFont typeface="Arial" panose="020B0604020202020204" pitchFamily="34" charset="0"/>
              <a:buChar char="•"/>
            </a:pPr>
            <a:r>
              <a:rPr lang="en-US" sz="1800" dirty="0" smtClean="0"/>
              <a:t>A majority of households had never interacted with Syrians (68%) reflecting the low Syrian population in the Jordan Valley area.</a:t>
            </a:r>
          </a:p>
          <a:p>
            <a:pPr marL="342900" indent="-342900">
              <a:lnSpc>
                <a:spcPct val="100000"/>
              </a:lnSpc>
              <a:buFont typeface="Arial" panose="020B0604020202020204" pitchFamily="34" charset="0"/>
              <a:buChar char="•"/>
            </a:pPr>
            <a:r>
              <a:rPr lang="en-GB" sz="1800" dirty="0" smtClean="0"/>
              <a:t>17% of respondents reported tensions and to distrust Syrians, and this was higher in Um </a:t>
            </a:r>
            <a:r>
              <a:rPr lang="en-GB" sz="1800" dirty="0" err="1" smtClean="0"/>
              <a:t>Qais</a:t>
            </a:r>
            <a:r>
              <a:rPr lang="en-GB" sz="1800" dirty="0" smtClean="0"/>
              <a:t> than other areas.</a:t>
            </a:r>
            <a:endParaRPr lang="en-US" sz="1800" dirty="0" smtClean="0"/>
          </a:p>
          <a:p>
            <a:pPr marL="342900" indent="-342900">
              <a:lnSpc>
                <a:spcPct val="100000"/>
              </a:lnSpc>
              <a:buFont typeface="Arial" panose="020B0604020202020204" pitchFamily="34" charset="0"/>
              <a:buChar char="•"/>
            </a:pPr>
            <a:endParaRPr lang="en-US" sz="2500" noProof="0" dirty="0" smtClean="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660" y="1345731"/>
            <a:ext cx="5563403" cy="4716625"/>
          </a:xfrm>
          <a:prstGeom prst="rect">
            <a:avLst/>
          </a:prstGeom>
          <a:noFill/>
          <a:ln>
            <a:noFill/>
          </a:ln>
        </p:spPr>
      </p:pic>
    </p:spTree>
    <p:extLst>
      <p:ext uri="{BB962C8B-B14F-4D97-AF65-F5344CB8AC3E}">
        <p14:creationId xmlns:p14="http://schemas.microsoft.com/office/powerpoint/2010/main" val="336258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noProof="0" dirty="0" smtClean="0"/>
              <a:t>Community Dynamics</a:t>
            </a:r>
            <a:endParaRPr lang="en-GB" noProof="0" dirty="0"/>
          </a:p>
        </p:txBody>
      </p:sp>
      <p:sp>
        <p:nvSpPr>
          <p:cNvPr id="17" name="Text Placeholder 3"/>
          <p:cNvSpPr>
            <a:spLocks noGrp="1"/>
          </p:cNvSpPr>
          <p:nvPr>
            <p:ph type="body" sz="quarter" idx="13"/>
          </p:nvPr>
        </p:nvSpPr>
        <p:spPr>
          <a:xfrm>
            <a:off x="6003756" y="1284692"/>
            <a:ext cx="2954803" cy="4902673"/>
          </a:xfrm>
        </p:spPr>
        <p:txBody>
          <a:bodyPr/>
          <a:lstStyle/>
          <a:p>
            <a:pPr marL="342900" indent="-342900">
              <a:lnSpc>
                <a:spcPct val="100000"/>
              </a:lnSpc>
              <a:buFont typeface="Arial" panose="020B0604020202020204" pitchFamily="34" charset="0"/>
              <a:buChar char="•"/>
            </a:pPr>
            <a:r>
              <a:rPr lang="en-GB" sz="2200" dirty="0" smtClean="0"/>
              <a:t>Some interaction with NGOs – only 24% aware of NGO presence in their community, though only 7% have interaction with NGOs at least once every six months.</a:t>
            </a:r>
          </a:p>
          <a:p>
            <a:pPr marL="342900" indent="-342900">
              <a:lnSpc>
                <a:spcPct val="100000"/>
              </a:lnSpc>
              <a:buFont typeface="Arial" panose="020B0604020202020204" pitchFamily="34" charset="0"/>
              <a:buChar char="•"/>
            </a:pPr>
            <a:r>
              <a:rPr lang="en-GB" sz="2200" dirty="0" smtClean="0"/>
              <a:t>Majority of respondents do not know whether they trust NGOs – though this was higher in Um </a:t>
            </a:r>
            <a:r>
              <a:rPr lang="en-GB" sz="2200" dirty="0" err="1" smtClean="0"/>
              <a:t>Qais</a:t>
            </a:r>
            <a:endParaRPr lang="en-US" sz="2200"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502" y="1441985"/>
            <a:ext cx="5888255" cy="4745380"/>
          </a:xfrm>
          <a:prstGeom prst="rect">
            <a:avLst/>
          </a:prstGeom>
          <a:noFill/>
          <a:ln>
            <a:noFill/>
          </a:ln>
        </p:spPr>
      </p:pic>
    </p:spTree>
    <p:extLst>
      <p:ext uri="{BB962C8B-B14F-4D97-AF65-F5344CB8AC3E}">
        <p14:creationId xmlns:p14="http://schemas.microsoft.com/office/powerpoint/2010/main" val="4115586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CONCLUSIONS</a:t>
            </a:r>
            <a:endParaRPr lang="en-GB" dirty="0"/>
          </a:p>
        </p:txBody>
      </p:sp>
      <p:sp>
        <p:nvSpPr>
          <p:cNvPr id="4" name="TextBox 3"/>
          <p:cNvSpPr txBox="1"/>
          <p:nvPr/>
        </p:nvSpPr>
        <p:spPr>
          <a:xfrm>
            <a:off x="252663" y="1528010"/>
            <a:ext cx="8771021" cy="5478423"/>
          </a:xfrm>
          <a:prstGeom prst="rect">
            <a:avLst/>
          </a:prstGeom>
          <a:noFill/>
        </p:spPr>
        <p:txBody>
          <a:bodyPr wrap="square" rtlCol="0">
            <a:spAutoFit/>
          </a:bodyPr>
          <a:lstStyle/>
          <a:p>
            <a:pPr marL="342900" indent="-342900" fontAlgn="base">
              <a:spcBef>
                <a:spcPts val="600"/>
              </a:spcBef>
              <a:spcAft>
                <a:spcPct val="0"/>
              </a:spcAft>
              <a:buFont typeface="Arial" panose="020B0604020202020204" pitchFamily="34" charset="0"/>
              <a:buChar char="•"/>
            </a:pPr>
            <a:r>
              <a:rPr lang="en-GB" sz="2400" dirty="0">
                <a:solidFill>
                  <a:srgbClr val="58585A"/>
                </a:solidFill>
                <a:latin typeface="Arial Narrow" panose="020B0606020202030204" pitchFamily="34" charset="0"/>
              </a:rPr>
              <a:t>Studies did not find </a:t>
            </a:r>
            <a:r>
              <a:rPr lang="en-GB" sz="2400" dirty="0" smtClean="0">
                <a:solidFill>
                  <a:srgbClr val="58585A"/>
                </a:solidFill>
                <a:latin typeface="Arial Narrow" panose="020B0606020202030204" pitchFamily="34" charset="0"/>
              </a:rPr>
              <a:t>any serious </a:t>
            </a:r>
            <a:r>
              <a:rPr lang="en-GB" sz="2400" dirty="0">
                <a:solidFill>
                  <a:srgbClr val="58585A"/>
                </a:solidFill>
                <a:latin typeface="Arial Narrow" panose="020B0606020202030204" pitchFamily="34" charset="0"/>
              </a:rPr>
              <a:t>underlying tribal or community tensions around the dams</a:t>
            </a:r>
            <a:r>
              <a:rPr lang="en-GB" sz="2400" dirty="0" smtClean="0">
                <a:solidFill>
                  <a:srgbClr val="58585A"/>
                </a:solidFill>
                <a:latin typeface="Arial Narrow" panose="020B0606020202030204" pitchFamily="34" charset="0"/>
              </a:rPr>
              <a:t>.</a:t>
            </a:r>
          </a:p>
          <a:p>
            <a:pPr marL="342900" indent="-342900" fontAlgn="base">
              <a:spcBef>
                <a:spcPts val="600"/>
              </a:spcBef>
              <a:spcAft>
                <a:spcPct val="0"/>
              </a:spcAft>
              <a:buFont typeface="Arial" panose="020B0604020202020204" pitchFamily="34" charset="0"/>
              <a:buChar char="•"/>
            </a:pPr>
            <a:r>
              <a:rPr lang="en-GB" sz="2400" dirty="0" smtClean="0">
                <a:solidFill>
                  <a:srgbClr val="58585A"/>
                </a:solidFill>
                <a:latin typeface="Arial Narrow" panose="020B0606020202030204" pitchFamily="34" charset="0"/>
              </a:rPr>
              <a:t>Tribal leaders play key roles in the community, with high levels of interaction and a clear role in dispute resolution. </a:t>
            </a:r>
            <a:endParaRPr lang="en-GB" sz="2400" dirty="0">
              <a:solidFill>
                <a:srgbClr val="58585A"/>
              </a:solidFill>
              <a:latin typeface="Arial Narrow" panose="020B0606020202030204" pitchFamily="34" charset="0"/>
            </a:endParaRPr>
          </a:p>
          <a:p>
            <a:pPr marL="342900" indent="-342900" fontAlgn="base">
              <a:spcBef>
                <a:spcPts val="600"/>
              </a:spcBef>
              <a:spcAft>
                <a:spcPct val="0"/>
              </a:spcAft>
              <a:buFont typeface="Arial" panose="020B0604020202020204" pitchFamily="34" charset="0"/>
              <a:buChar char="•"/>
            </a:pPr>
            <a:r>
              <a:rPr lang="en-GB" sz="2400" dirty="0">
                <a:solidFill>
                  <a:srgbClr val="58585A"/>
                </a:solidFill>
                <a:latin typeface="Arial Narrow" panose="020B0606020202030204" pitchFamily="34" charset="0"/>
              </a:rPr>
              <a:t>Livelihoods and high unemployment rates remain key concerns in </a:t>
            </a:r>
            <a:r>
              <a:rPr lang="en-GB" sz="2400" dirty="0" smtClean="0">
                <a:solidFill>
                  <a:srgbClr val="58585A"/>
                </a:solidFill>
                <a:latin typeface="Arial Narrow" panose="020B0606020202030204" pitchFamily="34" charset="0"/>
              </a:rPr>
              <a:t>communities. </a:t>
            </a:r>
            <a:endParaRPr lang="en-GB" sz="2400" dirty="0">
              <a:solidFill>
                <a:srgbClr val="58585A"/>
              </a:solidFill>
              <a:latin typeface="Arial Narrow" panose="020B0606020202030204" pitchFamily="34" charset="0"/>
            </a:endParaRPr>
          </a:p>
          <a:p>
            <a:pPr marL="342900" indent="-342900" fontAlgn="base">
              <a:spcBef>
                <a:spcPts val="600"/>
              </a:spcBef>
              <a:spcAft>
                <a:spcPct val="0"/>
              </a:spcAft>
              <a:buFont typeface="Arial" panose="020B0604020202020204" pitchFamily="34" charset="0"/>
              <a:buChar char="•"/>
            </a:pPr>
            <a:r>
              <a:rPr lang="en-GB" sz="2400" dirty="0" smtClean="0">
                <a:solidFill>
                  <a:srgbClr val="58585A"/>
                </a:solidFill>
                <a:latin typeface="Arial Narrow" panose="020B0606020202030204" pitchFamily="34" charset="0"/>
              </a:rPr>
              <a:t>Perceptions of CFW are positive, though limited interaction with INGOs affects the level of trust. Important to manage expectations and to prioritise local communities where intervention is taking place </a:t>
            </a:r>
            <a:endParaRPr lang="en-GB" sz="2400" dirty="0">
              <a:solidFill>
                <a:srgbClr val="58585A"/>
              </a:solidFill>
              <a:latin typeface="Arial Narrow" panose="020B0606020202030204" pitchFamily="34" charset="0"/>
            </a:endParaRPr>
          </a:p>
          <a:p>
            <a:pPr marL="342900" indent="-342900" fontAlgn="base">
              <a:spcBef>
                <a:spcPts val="600"/>
              </a:spcBef>
              <a:spcAft>
                <a:spcPct val="0"/>
              </a:spcAft>
              <a:buFont typeface="Arial" panose="020B0604020202020204" pitchFamily="34" charset="0"/>
              <a:buChar char="•"/>
            </a:pPr>
            <a:r>
              <a:rPr lang="en-GB" sz="2400" dirty="0" smtClean="0">
                <a:solidFill>
                  <a:srgbClr val="58585A"/>
                </a:solidFill>
                <a:latin typeface="Arial Narrow" panose="020B0606020202030204" pitchFamily="34" charset="0"/>
              </a:rPr>
              <a:t>Small Syrian population though some cases of distrust and tension, mainly due to competition over livelihoods</a:t>
            </a:r>
          </a:p>
          <a:p>
            <a:pPr marL="342900" indent="-342900" fontAlgn="base">
              <a:spcBef>
                <a:spcPts val="600"/>
              </a:spcBef>
              <a:spcAft>
                <a:spcPct val="0"/>
              </a:spcAft>
              <a:buFont typeface="Arial" panose="020B0604020202020204" pitchFamily="34" charset="0"/>
              <a:buChar char="•"/>
            </a:pPr>
            <a:endParaRPr lang="en-GB" sz="2800" dirty="0" smtClean="0">
              <a:solidFill>
                <a:srgbClr val="58585A"/>
              </a:solidFill>
              <a:latin typeface="Arial Narrow" panose="020B0606020202030204" pitchFamily="34" charset="0"/>
            </a:endParaRPr>
          </a:p>
          <a:p>
            <a:pPr marL="342900" indent="-342900" fontAlgn="base">
              <a:spcBef>
                <a:spcPts val="600"/>
              </a:spcBef>
              <a:spcAft>
                <a:spcPct val="0"/>
              </a:spcAft>
              <a:buFont typeface="Arial" panose="020B0604020202020204" pitchFamily="34" charset="0"/>
              <a:buChar char="•"/>
            </a:pPr>
            <a:endParaRPr lang="en-GB" sz="2800" dirty="0">
              <a:solidFill>
                <a:srgbClr val="58585A"/>
              </a:solidFill>
              <a:latin typeface="Arial Narrow" panose="020B0606020202030204" pitchFamily="34" charset="0"/>
            </a:endParaRPr>
          </a:p>
        </p:txBody>
      </p:sp>
    </p:spTree>
    <p:extLst>
      <p:ext uri="{BB962C8B-B14F-4D97-AF65-F5344CB8AC3E}">
        <p14:creationId xmlns:p14="http://schemas.microsoft.com/office/powerpoint/2010/main" val="894142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8851" t="291" r="19430"/>
          <a:stretch/>
        </p:blipFill>
        <p:spPr>
          <a:xfrm>
            <a:off x="0" y="-154451"/>
            <a:ext cx="9144000" cy="6390061"/>
          </a:xfrm>
          <a:prstGeom prst="rect">
            <a:avLst/>
          </a:prstGeom>
        </p:spPr>
      </p:pic>
      <p:sp>
        <p:nvSpPr>
          <p:cNvPr id="5" name="TextBox 4"/>
          <p:cNvSpPr txBox="1"/>
          <p:nvPr/>
        </p:nvSpPr>
        <p:spPr>
          <a:xfrm>
            <a:off x="1343320" y="1932583"/>
            <a:ext cx="6457360" cy="1107996"/>
          </a:xfrm>
          <a:prstGeom prst="rect">
            <a:avLst/>
          </a:prstGeom>
          <a:solidFill>
            <a:srgbClr val="CACACA">
              <a:alpha val="54902"/>
            </a:srgbClr>
          </a:solidFill>
        </p:spPr>
        <p:txBody>
          <a:bodyPr wrap="square" rtlCol="0">
            <a:spAutoFit/>
          </a:bodyPr>
          <a:lstStyle/>
          <a:p>
            <a:pPr algn="ctr"/>
            <a:r>
              <a:rPr lang="en-GB" sz="6600" b="1" dirty="0" err="1" smtClean="0">
                <a:solidFill>
                  <a:srgbClr val="58585A"/>
                </a:solidFill>
                <a:latin typeface="Arial Narrow" panose="020B0606020202030204" pitchFamily="34" charset="0"/>
              </a:rPr>
              <a:t>Wadi</a:t>
            </a:r>
            <a:r>
              <a:rPr lang="en-GB" sz="6600" b="1" dirty="0" smtClean="0">
                <a:solidFill>
                  <a:srgbClr val="58585A"/>
                </a:solidFill>
                <a:latin typeface="Arial Narrow" panose="020B0606020202030204" pitchFamily="34" charset="0"/>
              </a:rPr>
              <a:t> Wala Dam</a:t>
            </a:r>
            <a:endParaRPr lang="en-GB" sz="6600" b="1" dirty="0">
              <a:solidFill>
                <a:srgbClr val="58585A"/>
              </a:solidFill>
              <a:latin typeface="Arial Narrow" panose="020B0606020202030204" pitchFamily="34" charset="0"/>
            </a:endParaRPr>
          </a:p>
        </p:txBody>
      </p:sp>
    </p:spTree>
    <p:extLst>
      <p:ext uri="{BB962C8B-B14F-4D97-AF65-F5344CB8AC3E}">
        <p14:creationId xmlns:p14="http://schemas.microsoft.com/office/powerpoint/2010/main" val="577830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noProof="0" dirty="0" smtClean="0"/>
              <a:t>Demographics and socioeconomic background</a:t>
            </a:r>
            <a:endParaRPr lang="en-GB" noProof="0" dirty="0"/>
          </a:p>
        </p:txBody>
      </p:sp>
      <p:sp>
        <p:nvSpPr>
          <p:cNvPr id="4" name="Text Placeholder 3"/>
          <p:cNvSpPr>
            <a:spLocks noGrp="1"/>
          </p:cNvSpPr>
          <p:nvPr>
            <p:ph type="body" sz="quarter" idx="13"/>
          </p:nvPr>
        </p:nvSpPr>
        <p:spPr>
          <a:xfrm>
            <a:off x="386176" y="1341269"/>
            <a:ext cx="8477906" cy="4621381"/>
          </a:xfrm>
        </p:spPr>
        <p:txBody>
          <a:bodyPr/>
          <a:lstStyle/>
          <a:p>
            <a:pPr marL="342900" indent="-342900">
              <a:lnSpc>
                <a:spcPct val="100000"/>
              </a:lnSpc>
              <a:buFont typeface="Arial" panose="020B0604020202020204" pitchFamily="34" charset="0"/>
              <a:buChar char="•"/>
            </a:pPr>
            <a:r>
              <a:rPr lang="en-US" sz="2500" dirty="0" smtClean="0"/>
              <a:t>97% of the population are Jordanian, with just 2% Syrian</a:t>
            </a:r>
          </a:p>
          <a:p>
            <a:pPr marL="342900" indent="-342900">
              <a:lnSpc>
                <a:spcPct val="100000"/>
              </a:lnSpc>
              <a:buFont typeface="Arial" panose="020B0604020202020204" pitchFamily="34" charset="0"/>
              <a:buChar char="•"/>
            </a:pPr>
            <a:r>
              <a:rPr lang="en-US" sz="2500" noProof="0" dirty="0" smtClean="0"/>
              <a:t>82% have at least one employed male member, 21% employed female member</a:t>
            </a:r>
          </a:p>
        </p:txBody>
      </p:sp>
      <p:graphicFrame>
        <p:nvGraphicFramePr>
          <p:cNvPr id="7" name="Chart 6"/>
          <p:cNvGraphicFramePr/>
          <p:nvPr>
            <p:extLst>
              <p:ext uri="{D42A27DB-BD31-4B8C-83A1-F6EECF244321}">
                <p14:modId xmlns:p14="http://schemas.microsoft.com/office/powerpoint/2010/main" val="2972777452"/>
              </p:ext>
            </p:extLst>
          </p:nvPr>
        </p:nvGraphicFramePr>
        <p:xfrm>
          <a:off x="9797178" y="2443698"/>
          <a:ext cx="6226857" cy="4114215"/>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 Placeholder 3"/>
          <p:cNvSpPr txBox="1">
            <a:spLocks/>
          </p:cNvSpPr>
          <p:nvPr/>
        </p:nvSpPr>
        <p:spPr>
          <a:xfrm>
            <a:off x="386176" y="2679357"/>
            <a:ext cx="3772371" cy="2223383"/>
          </a:xfrm>
          <a:prstGeom prst="rect">
            <a:avLst/>
          </a:prstGeom>
        </p:spPr>
        <p:txBody>
          <a:bodyPr/>
          <a:lstStyle>
            <a:lvl1pPr marL="0" indent="0" algn="l" defTabSz="914400" rtl="0" eaLnBrk="1" latinLnBrk="0" hangingPunct="1">
              <a:lnSpc>
                <a:spcPts val="1500"/>
              </a:lnSpc>
              <a:spcBef>
                <a:spcPts val="1000"/>
              </a:spcBef>
              <a:buFont typeface="Arial" panose="020B0604020202020204" pitchFamily="34" charset="0"/>
              <a:buNone/>
              <a:defRPr sz="1300" kern="1200" baseline="0">
                <a:solidFill>
                  <a:srgbClr val="58585A"/>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sz="2500" dirty="0"/>
              <a:t>Livelihoods is key household priority identified (48</a:t>
            </a:r>
            <a:r>
              <a:rPr lang="en-US" sz="2500" dirty="0" smtClean="0"/>
              <a:t>%)</a:t>
            </a:r>
          </a:p>
          <a:p>
            <a:pPr marL="342900" indent="-342900">
              <a:lnSpc>
                <a:spcPct val="100000"/>
              </a:lnSpc>
              <a:buFont typeface="Arial" panose="020B0604020202020204" pitchFamily="34" charset="0"/>
              <a:buChar char="•"/>
            </a:pPr>
            <a:r>
              <a:rPr lang="en-US" sz="2500" dirty="0" smtClean="0"/>
              <a:t>83% of households are in the </a:t>
            </a:r>
            <a:r>
              <a:rPr lang="en-US" sz="2500" dirty="0" err="1" smtClean="0"/>
              <a:t>Bani</a:t>
            </a:r>
            <a:r>
              <a:rPr lang="en-US" sz="2500" dirty="0" smtClean="0"/>
              <a:t> </a:t>
            </a:r>
            <a:r>
              <a:rPr lang="en-US" sz="2500" dirty="0" err="1" smtClean="0"/>
              <a:t>Hamidah</a:t>
            </a:r>
            <a:endParaRPr lang="en-US" sz="2500" dirty="0" smtClean="0"/>
          </a:p>
          <a:p>
            <a:pPr marL="342900" indent="-342900">
              <a:lnSpc>
                <a:spcPct val="100000"/>
              </a:lnSpc>
              <a:buFont typeface="Arial" panose="020B0604020202020204" pitchFamily="34" charset="0"/>
              <a:buChar char="•"/>
            </a:pPr>
            <a:r>
              <a:rPr lang="en-US" sz="2500" dirty="0" smtClean="0"/>
              <a:t>FGD – residents do accepted daily work</a:t>
            </a:r>
          </a:p>
          <a:p>
            <a:pPr marL="342900" indent="-342900">
              <a:buFont typeface="Arial" panose="020B0604020202020204" pitchFamily="34" charset="0"/>
              <a:buChar char="•"/>
            </a:pPr>
            <a:endParaRPr lang="en-GB" sz="2500" dirty="0"/>
          </a:p>
        </p:txBody>
      </p:sp>
      <p:pic>
        <p:nvPicPr>
          <p:cNvPr id="10" name="Picture 9"/>
          <p:cNvPicPr>
            <a:picLocks noChangeAspect="1"/>
          </p:cNvPicPr>
          <p:nvPr/>
        </p:nvPicPr>
        <p:blipFill>
          <a:blip r:embed="rId4"/>
          <a:stretch>
            <a:fillRect/>
          </a:stretch>
        </p:blipFill>
        <p:spPr>
          <a:xfrm>
            <a:off x="4430096" y="3022557"/>
            <a:ext cx="4162437" cy="2391187"/>
          </a:xfrm>
          <a:prstGeom prst="rect">
            <a:avLst/>
          </a:prstGeom>
        </p:spPr>
      </p:pic>
    </p:spTree>
    <p:extLst>
      <p:ext uri="{BB962C8B-B14F-4D97-AF65-F5344CB8AC3E}">
        <p14:creationId xmlns:p14="http://schemas.microsoft.com/office/powerpoint/2010/main" val="4251798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noProof="0" dirty="0" smtClean="0"/>
              <a:t>Key Stakeholders</a:t>
            </a:r>
            <a:endParaRPr lang="en-GB" noProof="0" dirty="0"/>
          </a:p>
        </p:txBody>
      </p:sp>
      <p:pic>
        <p:nvPicPr>
          <p:cNvPr id="16" name="Picture 15"/>
          <p:cNvPicPr>
            <a:picLocks noChangeAspect="1"/>
          </p:cNvPicPr>
          <p:nvPr/>
        </p:nvPicPr>
        <p:blipFill>
          <a:blip r:embed="rId3"/>
          <a:stretch>
            <a:fillRect/>
          </a:stretch>
        </p:blipFill>
        <p:spPr>
          <a:xfrm>
            <a:off x="-1" y="1280098"/>
            <a:ext cx="4455269" cy="4943139"/>
          </a:xfrm>
          <a:prstGeom prst="rect">
            <a:avLst/>
          </a:prstGeom>
        </p:spPr>
      </p:pic>
      <p:sp>
        <p:nvSpPr>
          <p:cNvPr id="17" name="Text Placeholder 3"/>
          <p:cNvSpPr>
            <a:spLocks noGrp="1"/>
          </p:cNvSpPr>
          <p:nvPr>
            <p:ph type="body" sz="quarter" idx="13"/>
          </p:nvPr>
        </p:nvSpPr>
        <p:spPr>
          <a:xfrm>
            <a:off x="4610100" y="1440976"/>
            <a:ext cx="4343400" cy="4621381"/>
          </a:xfrm>
        </p:spPr>
        <p:txBody>
          <a:bodyPr/>
          <a:lstStyle/>
          <a:p>
            <a:pPr marL="342900" indent="-342900">
              <a:lnSpc>
                <a:spcPct val="100000"/>
              </a:lnSpc>
              <a:buFont typeface="Arial" panose="020B0604020202020204" pitchFamily="34" charset="0"/>
              <a:buChar char="•"/>
            </a:pPr>
            <a:r>
              <a:rPr lang="en-US" sz="2500" dirty="0" smtClean="0"/>
              <a:t>KIs – the land surrounding the dam is owned by a mix of government and private entities</a:t>
            </a:r>
          </a:p>
          <a:p>
            <a:pPr marL="342900" indent="-342900">
              <a:lnSpc>
                <a:spcPct val="100000"/>
              </a:lnSpc>
              <a:buFont typeface="Arial" panose="020B0604020202020204" pitchFamily="34" charset="0"/>
              <a:buChar char="•"/>
            </a:pPr>
            <a:r>
              <a:rPr lang="en-US" sz="2500" dirty="0" smtClean="0"/>
              <a:t>FGD findings– land owned by private owners from </a:t>
            </a:r>
            <a:r>
              <a:rPr lang="en-US" sz="2500" dirty="0" err="1" smtClean="0"/>
              <a:t>Bani</a:t>
            </a:r>
            <a:r>
              <a:rPr lang="en-US" sz="2500" dirty="0" smtClean="0"/>
              <a:t> </a:t>
            </a:r>
            <a:r>
              <a:rPr lang="en-US" sz="2500" dirty="0" err="1" smtClean="0"/>
              <a:t>Hamidah</a:t>
            </a:r>
            <a:r>
              <a:rPr lang="en-US" sz="2500" dirty="0" smtClean="0"/>
              <a:t> tribe</a:t>
            </a:r>
          </a:p>
          <a:p>
            <a:pPr marL="342900" indent="-342900">
              <a:lnSpc>
                <a:spcPct val="100000"/>
              </a:lnSpc>
              <a:buFont typeface="Arial" panose="020B0604020202020204" pitchFamily="34" charset="0"/>
              <a:buChar char="•"/>
            </a:pPr>
            <a:r>
              <a:rPr lang="en-US" sz="2500" dirty="0" smtClean="0"/>
              <a:t>HHS - Respondents reported a high level of trust in tribal leaders</a:t>
            </a:r>
          </a:p>
          <a:p>
            <a:pPr marL="342900" indent="-342900">
              <a:lnSpc>
                <a:spcPct val="100000"/>
              </a:lnSpc>
              <a:buFont typeface="Arial" panose="020B0604020202020204" pitchFamily="34" charset="0"/>
              <a:buChar char="•"/>
            </a:pPr>
            <a:r>
              <a:rPr lang="en-US" sz="2500" dirty="0" smtClean="0"/>
              <a:t>HHS - Households </a:t>
            </a:r>
            <a:r>
              <a:rPr lang="en-US" sz="2500" dirty="0"/>
              <a:t>resort to tribal leaders and immediate family in cases of inter-community tension</a:t>
            </a:r>
          </a:p>
          <a:p>
            <a:pPr marL="342900" indent="-342900">
              <a:lnSpc>
                <a:spcPct val="100000"/>
              </a:lnSpc>
              <a:buFont typeface="Arial" panose="020B0604020202020204" pitchFamily="34" charset="0"/>
              <a:buChar char="•"/>
            </a:pPr>
            <a:endParaRPr lang="en-US" sz="2500" noProof="0" dirty="0" smtClean="0"/>
          </a:p>
        </p:txBody>
      </p:sp>
    </p:spTree>
    <p:extLst>
      <p:ext uri="{BB962C8B-B14F-4D97-AF65-F5344CB8AC3E}">
        <p14:creationId xmlns:p14="http://schemas.microsoft.com/office/powerpoint/2010/main" val="2256430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noProof="0" dirty="0" smtClean="0"/>
              <a:t>Community Dynamics</a:t>
            </a:r>
            <a:endParaRPr lang="en-GB" noProof="0" dirty="0"/>
          </a:p>
        </p:txBody>
      </p:sp>
      <p:sp>
        <p:nvSpPr>
          <p:cNvPr id="17" name="Text Placeholder 3"/>
          <p:cNvSpPr>
            <a:spLocks noGrp="1"/>
          </p:cNvSpPr>
          <p:nvPr>
            <p:ph type="body" sz="quarter" idx="13"/>
          </p:nvPr>
        </p:nvSpPr>
        <p:spPr>
          <a:xfrm>
            <a:off x="4610100" y="1440976"/>
            <a:ext cx="4343400" cy="4621381"/>
          </a:xfrm>
        </p:spPr>
        <p:txBody>
          <a:bodyPr/>
          <a:lstStyle/>
          <a:p>
            <a:pPr marL="342900" indent="-342900">
              <a:lnSpc>
                <a:spcPct val="100000"/>
              </a:lnSpc>
              <a:buFont typeface="Arial" panose="020B0604020202020204" pitchFamily="34" charset="0"/>
              <a:buChar char="•"/>
            </a:pPr>
            <a:r>
              <a:rPr lang="en-US" sz="2500" noProof="0" dirty="0" smtClean="0"/>
              <a:t>Despite small Syrian population, a quarter of households interact with Syrians weekly</a:t>
            </a:r>
          </a:p>
          <a:p>
            <a:pPr marL="342900" indent="-342900">
              <a:lnSpc>
                <a:spcPct val="100000"/>
              </a:lnSpc>
              <a:buFont typeface="Arial" panose="020B0604020202020204" pitchFamily="34" charset="0"/>
              <a:buChar char="•"/>
            </a:pPr>
            <a:r>
              <a:rPr lang="en-US" sz="2500" dirty="0" smtClean="0"/>
              <a:t>30% of households report that they ‘distrust’ or ‘very much distrust’ Syrian refugees</a:t>
            </a:r>
          </a:p>
          <a:p>
            <a:pPr marL="342900" indent="-342900">
              <a:lnSpc>
                <a:spcPct val="100000"/>
              </a:lnSpc>
              <a:buFont typeface="Arial" panose="020B0604020202020204" pitchFamily="34" charset="0"/>
              <a:buChar char="•"/>
            </a:pPr>
            <a:r>
              <a:rPr lang="en-US" sz="2500" dirty="0" smtClean="0"/>
              <a:t>Most common reasons for distrust are competition for jobs (64%), increase in prices (52%), and competition of access to assistance (35%)</a:t>
            </a:r>
            <a:endParaRPr lang="en-US" sz="2500" dirty="0"/>
          </a:p>
          <a:p>
            <a:pPr marL="342900" indent="-342900">
              <a:lnSpc>
                <a:spcPct val="100000"/>
              </a:lnSpc>
              <a:buFont typeface="Arial" panose="020B0604020202020204" pitchFamily="34" charset="0"/>
              <a:buChar char="•"/>
            </a:pPr>
            <a:endParaRPr lang="en-US" sz="2500" dirty="0" smtClean="0"/>
          </a:p>
          <a:p>
            <a:pPr marL="342900" indent="-342900">
              <a:lnSpc>
                <a:spcPct val="100000"/>
              </a:lnSpc>
              <a:buFont typeface="Arial" panose="020B0604020202020204" pitchFamily="34" charset="0"/>
              <a:buChar char="•"/>
            </a:pPr>
            <a:endParaRPr lang="en-US" sz="2500" noProof="0" dirty="0" smtClean="0"/>
          </a:p>
        </p:txBody>
      </p:sp>
      <p:pic>
        <p:nvPicPr>
          <p:cNvPr id="3" name="Picture 2"/>
          <p:cNvPicPr>
            <a:picLocks noChangeAspect="1"/>
          </p:cNvPicPr>
          <p:nvPr/>
        </p:nvPicPr>
        <p:blipFill>
          <a:blip r:embed="rId3"/>
          <a:stretch>
            <a:fillRect/>
          </a:stretch>
        </p:blipFill>
        <p:spPr>
          <a:xfrm>
            <a:off x="133350" y="1440976"/>
            <a:ext cx="4090488" cy="4621381"/>
          </a:xfrm>
          <a:prstGeom prst="rect">
            <a:avLst/>
          </a:prstGeom>
        </p:spPr>
      </p:pic>
    </p:spTree>
    <p:extLst>
      <p:ext uri="{BB962C8B-B14F-4D97-AF65-F5344CB8AC3E}">
        <p14:creationId xmlns:p14="http://schemas.microsoft.com/office/powerpoint/2010/main" val="1574157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smtClean="0"/>
              <a:t>CFW Potential Challenges</a:t>
            </a:r>
            <a:endParaRPr lang="en-GB" noProof="0" dirty="0"/>
          </a:p>
        </p:txBody>
      </p:sp>
      <p:sp>
        <p:nvSpPr>
          <p:cNvPr id="17" name="Text Placeholder 3"/>
          <p:cNvSpPr>
            <a:spLocks noGrp="1"/>
          </p:cNvSpPr>
          <p:nvPr>
            <p:ph type="body" sz="quarter" idx="13"/>
          </p:nvPr>
        </p:nvSpPr>
        <p:spPr>
          <a:xfrm>
            <a:off x="4615160" y="1284692"/>
            <a:ext cx="4343400" cy="4902673"/>
          </a:xfrm>
        </p:spPr>
        <p:txBody>
          <a:bodyPr/>
          <a:lstStyle/>
          <a:p>
            <a:pPr marL="342900" indent="-342900">
              <a:lnSpc>
                <a:spcPct val="100000"/>
              </a:lnSpc>
              <a:buFont typeface="Arial" panose="020B0604020202020204" pitchFamily="34" charset="0"/>
              <a:buChar char="•"/>
            </a:pPr>
            <a:r>
              <a:rPr lang="en-US" sz="2400" dirty="0" smtClean="0"/>
              <a:t>Due to limited interactions, majority of households do not know if they trust NGO’s</a:t>
            </a:r>
          </a:p>
          <a:p>
            <a:pPr marL="342900" indent="-342900">
              <a:lnSpc>
                <a:spcPct val="100000"/>
              </a:lnSpc>
              <a:buFont typeface="Arial" panose="020B0604020202020204" pitchFamily="34" charset="0"/>
              <a:buChar char="•"/>
            </a:pPr>
            <a:r>
              <a:rPr lang="en-US" sz="2400" noProof="0" dirty="0" smtClean="0"/>
              <a:t>FGD participants were accepting of CFW activities </a:t>
            </a:r>
          </a:p>
          <a:p>
            <a:pPr marL="342900" indent="-342900">
              <a:lnSpc>
                <a:spcPct val="100000"/>
              </a:lnSpc>
              <a:buFont typeface="Arial" panose="020B0604020202020204" pitchFamily="34" charset="0"/>
              <a:buChar char="•"/>
            </a:pPr>
            <a:r>
              <a:rPr lang="en-US" sz="2400" noProof="0" dirty="0" smtClean="0"/>
              <a:t>FGD participants - bringing members of tribes outside of </a:t>
            </a:r>
            <a:r>
              <a:rPr lang="en-US" sz="2400" noProof="0" dirty="0" err="1" smtClean="0"/>
              <a:t>Bani</a:t>
            </a:r>
            <a:r>
              <a:rPr lang="en-US" sz="2400" noProof="0" dirty="0" smtClean="0"/>
              <a:t> </a:t>
            </a:r>
            <a:r>
              <a:rPr lang="en-US" sz="2400" noProof="0" dirty="0" err="1" smtClean="0"/>
              <a:t>Hamidah</a:t>
            </a:r>
            <a:r>
              <a:rPr lang="en-US" sz="2400" noProof="0" dirty="0" smtClean="0"/>
              <a:t> (or other local tribes) for a CFW program would cause inter-tribal tension</a:t>
            </a:r>
          </a:p>
          <a:p>
            <a:pPr marL="342900" indent="-342900">
              <a:lnSpc>
                <a:spcPct val="100000"/>
              </a:lnSpc>
              <a:buFont typeface="Arial" panose="020B0604020202020204" pitchFamily="34" charset="0"/>
              <a:buChar char="•"/>
            </a:pPr>
            <a:r>
              <a:rPr lang="en-US" sz="2400" dirty="0" smtClean="0"/>
              <a:t>Not comfortable with Syrian supervisors</a:t>
            </a:r>
          </a:p>
        </p:txBody>
      </p:sp>
      <p:pic>
        <p:nvPicPr>
          <p:cNvPr id="4" name="Picture 3"/>
          <p:cNvPicPr>
            <a:picLocks noChangeAspect="1"/>
          </p:cNvPicPr>
          <p:nvPr/>
        </p:nvPicPr>
        <p:blipFill>
          <a:blip r:embed="rId3"/>
          <a:stretch>
            <a:fillRect/>
          </a:stretch>
        </p:blipFill>
        <p:spPr>
          <a:xfrm>
            <a:off x="200996" y="1284692"/>
            <a:ext cx="4242714" cy="4777665"/>
          </a:xfrm>
          <a:prstGeom prst="rect">
            <a:avLst/>
          </a:prstGeom>
        </p:spPr>
      </p:pic>
    </p:spTree>
    <p:extLst>
      <p:ext uri="{BB962C8B-B14F-4D97-AF65-F5344CB8AC3E}">
        <p14:creationId xmlns:p14="http://schemas.microsoft.com/office/powerpoint/2010/main" val="510952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3422"/>
          <a:stretch/>
        </p:blipFill>
        <p:spPr>
          <a:xfrm>
            <a:off x="0" y="-86885"/>
            <a:ext cx="9125340" cy="6301073"/>
          </a:xfrm>
          <a:prstGeom prst="rect">
            <a:avLst/>
          </a:prstGeom>
        </p:spPr>
      </p:pic>
      <p:sp>
        <p:nvSpPr>
          <p:cNvPr id="6" name="TextBox 5"/>
          <p:cNvSpPr txBox="1"/>
          <p:nvPr/>
        </p:nvSpPr>
        <p:spPr>
          <a:xfrm>
            <a:off x="1508289" y="2221251"/>
            <a:ext cx="6457360" cy="1107996"/>
          </a:xfrm>
          <a:prstGeom prst="rect">
            <a:avLst/>
          </a:prstGeom>
          <a:solidFill>
            <a:srgbClr val="CACACA">
              <a:alpha val="54902"/>
            </a:srgbClr>
          </a:solidFill>
        </p:spPr>
        <p:txBody>
          <a:bodyPr wrap="square" rtlCol="0">
            <a:spAutoFit/>
          </a:bodyPr>
          <a:lstStyle/>
          <a:p>
            <a:pPr algn="ctr"/>
            <a:r>
              <a:rPr lang="en-GB" sz="6600" b="1" dirty="0" smtClean="0">
                <a:solidFill>
                  <a:srgbClr val="58585A"/>
                </a:solidFill>
                <a:latin typeface="Arial Narrow" panose="020B0606020202030204" pitchFamily="34" charset="0"/>
              </a:rPr>
              <a:t>King </a:t>
            </a:r>
            <a:r>
              <a:rPr lang="en-GB" sz="6600" b="1" dirty="0" err="1" smtClean="0">
                <a:solidFill>
                  <a:srgbClr val="58585A"/>
                </a:solidFill>
                <a:latin typeface="Arial Narrow" panose="020B0606020202030204" pitchFamily="34" charset="0"/>
              </a:rPr>
              <a:t>Talal</a:t>
            </a:r>
            <a:r>
              <a:rPr lang="en-GB" sz="6600" b="1" dirty="0" smtClean="0">
                <a:solidFill>
                  <a:srgbClr val="58585A"/>
                </a:solidFill>
                <a:latin typeface="Arial Narrow" panose="020B0606020202030204" pitchFamily="34" charset="0"/>
              </a:rPr>
              <a:t> Dam</a:t>
            </a:r>
            <a:endParaRPr lang="en-GB" sz="6600" b="1" dirty="0">
              <a:solidFill>
                <a:srgbClr val="58585A"/>
              </a:solidFill>
              <a:latin typeface="Arial Narrow" panose="020B0606020202030204" pitchFamily="34" charset="0"/>
            </a:endParaRPr>
          </a:p>
        </p:txBody>
      </p:sp>
    </p:spTree>
    <p:extLst>
      <p:ext uri="{BB962C8B-B14F-4D97-AF65-F5344CB8AC3E}">
        <p14:creationId xmlns:p14="http://schemas.microsoft.com/office/powerpoint/2010/main" val="3635136911"/>
      </p:ext>
    </p:extLst>
  </p:cSld>
  <p:clrMapOvr>
    <a:masterClrMapping/>
  </p:clrMapOvr>
</p:sld>
</file>

<file path=ppt/theme/theme1.xml><?xml version="1.0" encoding="utf-8"?>
<a:theme xmlns:a="http://schemas.openxmlformats.org/drawingml/2006/main" name="Op1">
  <a:themeElements>
    <a:clrScheme name="REACH colours">
      <a:dk1>
        <a:srgbClr val="000000"/>
      </a:dk1>
      <a:lt1>
        <a:srgbClr val="FFFFFF"/>
      </a:lt1>
      <a:dk2>
        <a:srgbClr val="EE5859"/>
      </a:dk2>
      <a:lt2>
        <a:srgbClr val="FFFFFF"/>
      </a:lt2>
      <a:accent1>
        <a:srgbClr val="D2CBB8"/>
      </a:accent1>
      <a:accent2>
        <a:srgbClr val="D1D3D4"/>
      </a:accent2>
      <a:accent3>
        <a:srgbClr val="A5A5A5"/>
      </a:accent3>
      <a:accent4>
        <a:srgbClr val="F6ABAB"/>
      </a:accent4>
      <a:accent5>
        <a:srgbClr val="FACCCD"/>
      </a:accent5>
      <a:accent6>
        <a:srgbClr val="E8E4D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ACH_Powerpoint_Template_MasterSlides.pptx" id="{958E95B1-D1E0-4E6A-9EE1-F967C05616B6}" vid="{AB2D6CB1-6E43-4983-AB44-C0078063B9DF}"/>
    </a:ext>
  </a:extLst>
</a:theme>
</file>

<file path=ppt/theme/theme10.xml><?xml version="1.0" encoding="utf-8"?>
<a:theme xmlns:a="http://schemas.openxmlformats.org/drawingml/2006/main" name="Op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ACH_Powerpoint_Template_MasterSlides.pptx" id="{958E95B1-D1E0-4E6A-9EE1-F967C05616B6}" vid="{00ED20B0-A57B-47A6-92B6-BF532C01082F}"/>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p1 Left ban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ACH_Powerpoint_Template_MasterSlides.pptx" id="{958E95B1-D1E0-4E6A-9EE1-F967C05616B6}" vid="{B66A6868-009C-4E23-B260-E0BDABE94902}"/>
    </a:ext>
  </a:extLst>
</a:theme>
</file>

<file path=ppt/theme/theme3.xml><?xml version="1.0" encoding="utf-8"?>
<a:theme xmlns:a="http://schemas.openxmlformats.org/drawingml/2006/main" name="Op1 Big Left banner layou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ACH_Powerpoint_Template_MasterSlides.pptx" id="{958E95B1-D1E0-4E6A-9EE1-F967C05616B6}" vid="{6E2DB4B3-0A91-46AC-B2E1-1E41E4DC0BFF}"/>
    </a:ext>
  </a:extLst>
</a:theme>
</file>

<file path=ppt/theme/theme4.xml><?xml version="1.0" encoding="utf-8"?>
<a:theme xmlns:a="http://schemas.openxmlformats.org/drawingml/2006/main" name="Op1 Top ban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ACH_Powerpoint_Template_MasterSlides.pptx" id="{958E95B1-D1E0-4E6A-9EE1-F967C05616B6}" vid="{2BD1E236-E27A-44A0-B6CA-258BDCEE32A3}"/>
    </a:ext>
  </a:extLst>
</a:theme>
</file>

<file path=ppt/theme/theme5.xml><?xml version="1.0" encoding="utf-8"?>
<a:theme xmlns:a="http://schemas.openxmlformats.org/drawingml/2006/main" name="Op1 Top big ban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ACH_Powerpoint_Template_MasterSlides.pptx" id="{958E95B1-D1E0-4E6A-9EE1-F967C05616B6}" vid="{BA16BE75-FF82-49EE-9E11-72ADE461BB0E}"/>
    </a:ext>
  </a:extLst>
</a:theme>
</file>

<file path=ppt/theme/theme6.xml><?xml version="1.0" encoding="utf-8"?>
<a:theme xmlns:a="http://schemas.openxmlformats.org/drawingml/2006/main" name="Op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ACH_Powerpoint_Template_MasterSlides.pptx" id="{958E95B1-D1E0-4E6A-9EE1-F967C05616B6}" vid="{01F33962-6289-48AF-91AE-BCC022D1B5E5}"/>
    </a:ext>
  </a:extLst>
</a:theme>
</file>

<file path=ppt/theme/theme7.xml><?xml version="1.0" encoding="utf-8"?>
<a:theme xmlns:a="http://schemas.openxmlformats.org/drawingml/2006/main" name="Op2 Left ban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ACH_Powerpoint_Template_MasterSlides.pptx" id="{958E95B1-D1E0-4E6A-9EE1-F967C05616B6}" vid="{64858D50-D725-4E48-972A-A58B142B7469}"/>
    </a:ext>
  </a:extLst>
</a:theme>
</file>

<file path=ppt/theme/theme8.xml><?xml version="1.0" encoding="utf-8"?>
<a:theme xmlns:a="http://schemas.openxmlformats.org/drawingml/2006/main" name="Op2 Top bann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ACH_Powerpoint_Template_MasterSlides.pptx" id="{958E95B1-D1E0-4E6A-9EE1-F967C05616B6}" vid="{544AC4C3-99A9-4423-A11E-24865A665579}"/>
    </a:ext>
  </a:extLst>
</a:theme>
</file>

<file path=ppt/theme/theme9.xml><?xml version="1.0" encoding="utf-8"?>
<a:theme xmlns:a="http://schemas.openxmlformats.org/drawingml/2006/main" name="Op2 Big Left banner layou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ACH_Powerpoint_Template_MasterSlides.pptx" id="{958E95B1-D1E0-4E6A-9EE1-F967C05616B6}" vid="{AC6BFDDA-B6C8-441F-A441-4E6BD2FD0A9B}"/>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REACH_Powerpoint_Template_MasterSlides</Template>
  <TotalTime>1406</TotalTime>
  <Words>4425</Words>
  <Application>Microsoft Office PowerPoint</Application>
  <PresentationFormat>On-screen Show (4:3)</PresentationFormat>
  <Paragraphs>248</Paragraphs>
  <Slides>32</Slides>
  <Notes>27</Notes>
  <HiddenSlides>0</HiddenSlides>
  <MMClips>0</MMClips>
  <ScaleCrop>false</ScaleCrop>
  <HeadingPairs>
    <vt:vector size="6" baseType="variant">
      <vt:variant>
        <vt:lpstr>Fonts Used</vt:lpstr>
      </vt:variant>
      <vt:variant>
        <vt:i4>5</vt:i4>
      </vt:variant>
      <vt:variant>
        <vt:lpstr>Theme</vt:lpstr>
      </vt:variant>
      <vt:variant>
        <vt:i4>10</vt:i4>
      </vt:variant>
      <vt:variant>
        <vt:lpstr>Slide Titles</vt:lpstr>
      </vt:variant>
      <vt:variant>
        <vt:i4>32</vt:i4>
      </vt:variant>
    </vt:vector>
  </HeadingPairs>
  <TitlesOfParts>
    <vt:vector size="47" baseType="lpstr">
      <vt:lpstr>Arial</vt:lpstr>
      <vt:lpstr>Arial Narrow</vt:lpstr>
      <vt:lpstr>Calibri</vt:lpstr>
      <vt:lpstr>Cambria</vt:lpstr>
      <vt:lpstr>Times New Roman</vt:lpstr>
      <vt:lpstr>Op1</vt:lpstr>
      <vt:lpstr>Op1 Left banner</vt:lpstr>
      <vt:lpstr>Op1 Big Left banner layout</vt:lpstr>
      <vt:lpstr>Op1 Top banner</vt:lpstr>
      <vt:lpstr>Op1 Top big banner</vt:lpstr>
      <vt:lpstr>Op2</vt:lpstr>
      <vt:lpstr>Op2 Left banner</vt:lpstr>
      <vt:lpstr>Op2 Top banner</vt:lpstr>
      <vt:lpstr>Op2 Big Left banner layout</vt:lpstr>
      <vt:lpstr>Op3</vt:lpstr>
      <vt:lpstr>Dams of Jordan Social Cohesion and Area Mapping Report</vt:lpstr>
      <vt:lpstr>PowerPoint Presentation</vt:lpstr>
      <vt:lpstr>Methodology</vt:lpstr>
      <vt:lpstr>PowerPoint Presentation</vt:lpstr>
      <vt:lpstr>Demographics and socioeconomic background</vt:lpstr>
      <vt:lpstr>Key Stakeholders</vt:lpstr>
      <vt:lpstr>Community Dynamics</vt:lpstr>
      <vt:lpstr>CFW Potential Challenges</vt:lpstr>
      <vt:lpstr>PowerPoint Presentation</vt:lpstr>
      <vt:lpstr>Demographics and socioeconomic background</vt:lpstr>
      <vt:lpstr>Key Stakeholders</vt:lpstr>
      <vt:lpstr>Community Dynamics</vt:lpstr>
      <vt:lpstr>CFW Potential Challenges</vt:lpstr>
      <vt:lpstr>PowerPoint Presentation</vt:lpstr>
      <vt:lpstr>Tannour: Assessed Area</vt:lpstr>
      <vt:lpstr>Demographics and socioeconomic background</vt:lpstr>
      <vt:lpstr>Key stakeholders</vt:lpstr>
      <vt:lpstr>Community Dynamics</vt:lpstr>
      <vt:lpstr>Community Dynamics</vt:lpstr>
      <vt:lpstr>2</vt:lpstr>
      <vt:lpstr>Zeglab: Assessed area</vt:lpstr>
      <vt:lpstr>Demographics and socioeconomic background</vt:lpstr>
      <vt:lpstr>Key Stakeholders around Zeglab Dam</vt:lpstr>
      <vt:lpstr>Community Dynamics</vt:lpstr>
      <vt:lpstr>Community Dynamics</vt:lpstr>
      <vt:lpstr>2</vt:lpstr>
      <vt:lpstr>Wadi Al Arab: Assessed area</vt:lpstr>
      <vt:lpstr>Demographics and socioeconomic background</vt:lpstr>
      <vt:lpstr>Key Stakeholders around Zeglab Dam</vt:lpstr>
      <vt:lpstr>Community Dynamics</vt:lpstr>
      <vt:lpstr>Community Dynamics</vt:lpstr>
      <vt:lpstr>CONCLUSIONS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 Pastor Melo</dc:creator>
  <cp:lastModifiedBy>tim liptrot</cp:lastModifiedBy>
  <cp:revision>86</cp:revision>
  <dcterms:created xsi:type="dcterms:W3CDTF">2018-03-16T14:29:28Z</dcterms:created>
  <dcterms:modified xsi:type="dcterms:W3CDTF">2019-07-16T08:49:42Z</dcterms:modified>
</cp:coreProperties>
</file>